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6" r:id="rId4"/>
    <p:sldId id="267" r:id="rId5"/>
    <p:sldId id="258" r:id="rId6"/>
    <p:sldId id="259" r:id="rId7"/>
    <p:sldId id="268" r:id="rId8"/>
    <p:sldId id="272" r:id="rId9"/>
    <p:sldId id="260" r:id="rId10"/>
    <p:sldId id="261" r:id="rId11"/>
    <p:sldId id="262" r:id="rId12"/>
    <p:sldId id="273" r:id="rId13"/>
    <p:sldId id="269" r:id="rId14"/>
    <p:sldId id="263" r:id="rId15"/>
    <p:sldId id="270" r:id="rId16"/>
    <p:sldId id="264" r:id="rId17"/>
    <p:sldId id="265" r:id="rId18"/>
    <p:sldId id="271" r:id="rId19"/>
  </p:sldIdLst>
  <p:sldSz cx="12192000" cy="6858000"/>
  <p:notesSz cx="6858000" cy="9144000"/>
  <p:defaultText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4660"/>
  </p:normalViewPr>
  <p:slideViewPr>
    <p:cSldViewPr snapToGrid="0">
      <p:cViewPr varScale="1">
        <p:scale>
          <a:sx n="105" d="100"/>
          <a:sy n="105" d="100"/>
        </p:scale>
        <p:origin x="216" y="7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13.4873" units="1/cm"/>
          <inkml:channelProperty channel="F" name="resolution" value="3999.51147" units="1/in"/>
          <inkml:channelProperty channel="T" name="resolution" value="1" units="1/dev"/>
        </inkml:channelProperties>
      </inkml:inkSource>
      <inkml:timestamp xml:id="ts0" timeString="2022-05-10T06:03:54.011"/>
    </inkml:context>
    <inkml:brush xml:id="br0">
      <inkml:brushProperty name="width" value="0.05292" units="cm"/>
      <inkml:brushProperty name="height" value="0.05292" units="cm"/>
      <inkml:brushProperty name="color" value="#FF0000"/>
    </inkml:brush>
  </inkml:definitions>
  <inkml:trace contextRef="#ctx0" brushRef="#br0">8926 873 377 0,'13'-3'741'0,"7"-8"123"0,-14 3 77 16,1 5 6-16,0-1-158 0,-1 4-205 0,-6 0-100 15,6-4-27-15,-6 4 4 0,0 0 10 0,0 0-4 16,0-4-37-16,0 4-252 0,0 0-178 0,0-2 0 15,0 2 0-15,0-6 0 0,-6 6 0 0,6 0 0 16,-6 0 0-16,-1 0 0 0,0 0 0 0,-5 0 0 0,-15 0 0 16,-5 0 0-16,-7 0 0 0,-7 6 0 15,-6-4 0-15,0 2 0 0,-13 0 0 0,-1 0 0 16,-5-1 0-16,-1-3 0 0,0 4 0 0,1 0 0 0,-1-4 0 16,6 0 0-16,-5 0 0 0,6 0 0 0,6 0 0 15,7 0 0-15,1 0 0 0,11-4 0 0,1 4 0 16,13 0 0-16,7-4 0 0,-1 1 0 0,0 3 0 15,7 0 0-15,0 0 0 0,7 0 0 0,6 0 0 16,-7 0 0-16,7 3 0 0,0 1 0 0,7 0 0 16,-1 0 0-16,1 3 0 0,-1 4 0 0,7 0 0 0,1 3 0 15,-2 1 0-15,2 4 0 0,-2 3 0 0,-5-4 0 16,-1 3 0-16,1 5 0 0,0-4 0 0,-7 5 0 16,0-1 0-16,0-1 0 0,0 0 0 0,0 0 0 15,0 2 0-15,0-1 0 0,0-4 0 16,0-1 0-16,6 4 0 0,-6-6 0 0,6 3 0 0,2-3 0 15,-2-1 0-15,7-4 0 0,-7 1 0 0,7 0 0 16,0-4 0-16,1 4 0 0,5-4 0 0,0 0 0 16,8 1 0-16,-8-6 0 0,14 2 0 0,6 3 0 15,0-7 0-15,7 3 0 0,5-4 0 0,2-3 0 0,5 4 0 16,14-4 0-16,-7-4 0 0,7 4 0 0,-1-7 0 16,8 0 0-16,-2-1 0 0,-4 0 0 0,-8-1 0 15,-6 5 0-15,-14-4 0 0,-6 4-726 0,-13-3-392 16,-6 3-161-16,-1-3-9 0,-19-1 102 0,-13 4 118 15,0 1 231-15,-13 3 295 0</inkml:trace>
  <inkml:trace contextRef="#ctx0" brushRef="#br0" timeOffset="286.44">7844 1347 79 0,'0'-8'617'0,"8"1"176"16,-8-4 107-16,6 7 68 0,-6 1-96 0,0-1-161 0,6 4-210 16,-6 0-108-16,7 0-50 0,0 0-25 0,-1 0-12 15,7-4-16-15,7 4-28 0,-1-3-45 16,7-2-36-16,6 5-24 0,1-2-23 0,0-2-24 0,6 0-71 16,0 0-39-16,-7 1 0 0,7-1 0 0,-5 4 0 15,5-4 0-15,-1 0 0 0,1 2 0 0,1-3 0 16,-1 2 0-16,-7-1 0 0,1 1-13 0,-1 3-226 15,1-4-98-15,-1-4-93 0,1 8-139 0,-1-3-136 16,2-1-152-16,-15 4-127 0,7 0-20 0,0-3 32 16,-6 3 123-16,-1-4 163 0,1 4 212 0</inkml:trace>
  <inkml:trace contextRef="#ctx0" brushRef="#br0" timeOffset="581.72">9487 1116 59 0,'19'-8'612'0,"1"2"176"0,6-6 117 16,-13 5 61-16,0 3-90 0,-6 1-117 0,-1-2-163 0,0 5-82 15,1-3-34-15,0 3-9 0,-1 0-11 16,-6 0-26-16,0 0-163 0,0 3-271 0,-6 2 0 16,-8 2 0-16,8 0 0 0,-7 5 0 0,0-2 0 0,0 0 0 15,0 6 0-15,-6-2 0 0,-1 1 0 16,0-1 0-16,1 5 0 0,-1 0 0 0,0 2 0 0,-5-2 0 15,-1 3 0-15,0-5 0 0,6 2 0 0,-6 0 0 16,7-1 0-16,-8-3 0 0,14 0 0 0,0-1 0 16,1-3 0-16,-2 0 0 0,1 0 0 0,-7-4 0 15,8 1-670-15,-2-1-145 0,8-7-116 0,0 0-129 16,-2 0-26-16,8-7 38 0,-6-1 111 0,0 1 165 16,6-4 188-16</inkml:trace>
  <inkml:trace contextRef="#ctx0" brushRef="#br0" timeOffset="781.11">9070 1262 376 0,'-6'-14'707'15,"6"-8"149"-15,0 7 93 0,-8 0-14 0,8 4-105 16,0 1-135-16,0 2-138 0,8 4-67 0,-8-3-30 16,6 3-20-16,0 0-26 0,1 4-36 0,6 0-274 15,0 0-104-15,7 0 0 0,-1 0 0 0,7 4 0 16,0 0 0-16,7 3 0 0,-7 1 0 0,6 2 0 16,1 1 0-16,-1 1 0 0,1-2 0 0,7 6 0 0,-8-2 0 15,7 1 0-15,0-1 0 0,0 1 0 0,0 3 0 16,-6-7 0-16,6 4 0 0,-13 0 0 15,6-4 0-15,-18 4 0 0,-1 0 0 0,-7-1-550 0,0 1-407 16,14-8-214-16,-7 3-81 0,0-1 55 0,0-3 101 16,0-2 193-16,0 0 217 0</inkml:trace>
  <inkml:trace contextRef="#ctx0" brushRef="#br0" timeOffset="1268">10373 1347 57 0,'19'-15'633'0,"-5"0"166"0,-2-4 102 0,-5 5 64 16,0-1-93-16,-7 5-138 0,-7-1-172 0,0 0-71 16,1 0-25-16,-7-1 0 0,6 6-3 0,-5-2-31 15,-2-3-82-15,1 3-350 0,-7 2 0 0,2 2 0 16,-9-4 0-16,7 1 0 0,-6 3 0 0,1-3 0 16,-1 3 0-16,0 4 0 0,-1-3 0 0,7 3 0 15,-6 3 0-15,7 1 0 0,-1-1 0 0,2 5 0 16,-2-1 0-16,6 5 0 0,1 2 0 0,1-3 0 15,5 3 0-15,7 2 0 0,-7 2 0 0,14-4 0 16,0 5 0-16,-1-2 0 0,7-1 0 0,0 2 0 16,0-3 0-16,13-1 0 0,-6-2 0 0,5-1 0 0,1 0 0 15,1-8 0-15,-7 4 0 0,0-3 0 16,-2 0 0-16,-4-4 0 0,11 0 0 0,-5-4 0 16,0 0 0-16,-1-6 0 0,1 3 0 0,-8-5 0 15,2-3 0-15,-1 1 0 0,-7-1 0 0,1 0 0 16,6 1 0-16,-7-1 0 0,1-4 0 0,-7 5 0 15,7-1 0-15,-7 5 0 0,0-1 0 0,0 0 0 16,0 3 0-16,0 0 0 0,-7 1 0 0,7 3 0 16,-7 0 0-16,7 2 0 0,0 2 0 0,7 0 0 15,-7 0 0-15,7 2 0 0,-1 6 0 0,7-1 0 16,0 1 0-16,-6 3 0 0,12 1 0 0,-12-2 0 16,5 1 0-16,2 4 0 0,-8-5 0 0,7 2 0 15,7 3 0-15,0-5 0 0,-8 1 0 0,8 0 0 16,-14 0 0-16,-6 1 0 0,0-2-395 0,7 2-492 15,-1-5-147-15,-6-3-153 0,14 0 6 0,-14-4 79 16,0 0 155-16,0 0 189 0,6-8 220 0</inkml:trace>
  <inkml:trace contextRef="#ctx0" brushRef="#br0" timeOffset="1835.33">10673 1273 165 0,'-7'-6'670'0,"7"-9"163"0,0 3 99 0,-6 9 46 15,-1-4-90-15,7 3-121 0,0 1-176 0,0-1-91 16,0 4-49-16,7-5-25 0,-1 10-27 0,1-5-36 15,-1 7-135-15,13-3-228 0,-5 6 0 0,-8-2 0 16,14 3 0-16,-14-1 0 0,7 2 0 0,1 3 0 16,-8-1 0-16,7 1 0 0,0-1 0 0,-7 5 0 15,8-8 0-15,-8 4 0 0,1-4 0 0,5-1 0 16,-4 2 0-16,-8-5 0 0,6-4 0 0,-6 1 0 16,0-1 0-16,0-3 0 0,0 0 0 0,0-3 0 15,0-4 0-15,0 0 0 0,0-5 0 0,0-3 0 16,0 1 0-16,0-4 0 0,0-1 0 0,0 1 0 15,0-5 0-15,0 6 0 0,0-2 0 0,0 5 0 16,0-4 0-16,0 2 0 0,0 6 0 0,0-2 0 16,0 5 0-16,0-1 0 0,6 6 0 0,-6 2 0 15,6 0 0-15,8 2 0 0,5 2 0 0,1 4 0 16,0-1 0-16,-1 5 0 0,1 3 0 0,6-1 0 16,-7-3 0-16,1 3 0 0,-1 1 0 15,0 0 0-15,-5-1 0 0,5-3 0 0,-5 0 0 16,-8-3 0-16,6 3 0 0,-4-7 0 0,-2 3 0 15,0-7 0-15,-6 3 0 0,7-3 0 0,-7-3 0 16,7-1 0-16,-1-3 0 0,-6-1 0 0,7-3 0 16,-7-3 0-16,6-2 0 0,-6 6 0 0,6-9 0 0,1 5 0 15,0-1 0-15,-1 1 0 0,0 2 0 16,-6 2 0-16,7 2 0 0,-7 1 0 0,7 3 0 16,-7 0 0-16,6 0 0 0,1 8 0 0,6-4 0 15,-7 8 0-15,13-5 0 0,-5 9 0 0,-1-2 0 16,6 2 0-16,1 2 0 0,-1 5 0 0,1-1 0 15,6-3 0-15,-7 3 0 0,1-3 0 0,6-1 0 16,-7 5 0-16,1-4 0 0,-6 0 0 0,-2-5 0 16,1 5 0-16,1-4 0 0,-2-1 0 0,2-6 0 15,-2 4 0-15,-5-5 0 0,-7 1-46 0,13-4-996 16,0-4-172-16,-7 1-97 0,8-5 55 16,-8-3 118-16,8 1 196 0,-8-5 220 0,7 1 262 15</inkml:trace>
  <inkml:trace contextRef="#ctx0" brushRef="#br0" timeOffset="2083.02">11826 1244 129 0,'0'-14'673'0,"7"-2"180"0,-7 2 129 16,6 3 102-16,0-1-56 0,-6 10-123 0,0-2-186 16,-6 0-91-16,6 4-40 0,0 4-32 0,0 0-510 15,0 2-46-15,0 2 0 0,6 7 0 0,-6 0 0 16,7-1 0-16,0 5 0 0,-1 2 0 0,1 2 0 16,12 2 0-16,-6 1 0 0,7 3 0 0,-1-3 0 15,1 3 0-15,0-3 0 0,6 3 0 0,-1 4 0 16,1-3 0-16,0-1 0 0,1 1 0 0,-7-5 0 15,-1 5 0-15,7-5 0 0,-6 1 0 0,-8-4 0 16,-5-4 0-16,6 5 0 0,-7-9 0 0,1-3 0 16,0-4 0-16,-1-3 0 0,-12 0 0 15,-1 0 0-15,-6-4-252 0,0-4-639 0,13-4-114 16,-7-3-140-16,1-3-3 0,0-5 67 0,-8-7 124 16,1 1 174-16,7-4 184 0</inkml:trace>
  <inkml:trace contextRef="#ctx0" brushRef="#br0" timeOffset="2368.69">11950 1284 237 0,'-26'-32'700'0,"0"-1"151"16,-7-1 96-16,1 5 70 0,6 4-119 0,-1-1-163 16,-5 4-148-16,6-1-61 0,7 5-20 0,-1 3-12 15,6 1-21-15,8 2-253 0,0 2-220 0,-1-1 0 16,7 3 0-16,7 1 0 0,5 4 0 0,2 3 0 16,18 0 0-16,1 0 0 0,6 7 0 0,7 0 0 15,-1 4 0-15,1 3 0 0,-1 1 0 0,1 4 0 16,-1 2 0-16,-5 6 0 0,-1-5 0 0,0 4 0 15,-13 3 0-15,0-4 0 0,-6 1 0 0,-14 0 0 16,1-4 0-16,-14 0 0 0,1 0 0 0,-8-4 0 16,-5 0 0-16,0 1 0 0,-8-8 0 0,1 4 0 15,-6-9 0-15,-1 6 0 0,1-9 0 0,-7 5 0 16,6-4 0-16,0-4 0 0,8 0 0 16,-2-8 0-16,1 4 0 0,-6-3 0 0,6-1 0 15,-1 2-519-15,7-5-669 0,8-4-155 0,12-4 2 16,0-3 124-16,6 1 151 0,0-2 241 0,14-2 282 15</inkml:trace>
  <inkml:trace contextRef="#ctx0" brushRef="#br0" timeOffset="2618.36">12068 903 95 0,'0'-15'760'0,"-8"-3"242"0,2 3 175 16,0 4 117-16,-1 1 17 0,7 4-275 0,0 0-214 15,0 3-150-15,0 3-650 0,7 0-22 0,5 9 0 16,2 3 0-16,5 3 0 0,1 7 0 15,6 0 0-15,0 7 0 0,7 0 0 0,5 5 0 0,1-1 0 16,1 3 0-16,-1 6 0 0,6-6 0 0,-5 1 0 16,-1-1 0-16,-1 5 0 0,2-5 0 0,-1 1 0 15,-6-4 0-15,-7-1 0 0,0 2 0 0,0-1 0 16,-7-4 0-16,1-3 0 0,-7-8 0 16,6 1 0-16,-12-1 0 0,6-7 0 0,-13 0 0 15,13-4-911-15,-7-2-249 0,8-3-130 0,-2-4 25 16,1-6 112-16,7 0 171 0,0 1 218 0,-1-4 252 15</inkml:trace>
  <inkml:trace contextRef="#ctx0" brushRef="#br0" timeOffset="2959.01">13064 1497 111 0,'20'-8'657'0,"0"-1"185"0,-2-3 111 0,2 4 78 15,-7 1-72-15,7 0-128 0,-14-1-189 0,8 1-98 16,-2 0-49-16,-5 0-30 0,6-1-35 0,6-3-199 16,-5 3-231-16,5 2 0 0,1-5 0 0,-7 3 0 15,0-3 0-15,-1 4 0 0,2-8 0 16,-1 4 0-16,-7 0 0 0,1-3 0 0,6-1 0 0,-13 1 0 15,6-1 0-15,1 0 0 0,-7 1 0 16,-7-1 0-16,1-1 0 0,-7 1 0 0,6 5 0 16,-6-1 0-16,7 3 0 0,-14 1 0 0,7-3 0 0,0 6 0 15,0-4 0-15,0 8 0 0,-13 0 0 0,0 0 0 16,0 8 0-16,-6 3 0 0,5-1 0 16,-5 5 0-16,6 3 0 0,-7 5 0 0,7-1 0 15,6 4 0-15,1-1 0 0,5-4 0 0,2 6 0 16,12-5 0-16,0 0 0 0,0-3 0 0,0-2 0 15,12-2 0-15,-4-1 0 0,4-2 0 0,8-1 0 16,-7 0 0-16,-1-3 0 0,2-2 0 0,6-2 0 16,-1-4 0-16,7 0 0 0,0-4 0 0,1 2 0 15,-9-2 0-15,9-4 0 0,-1 0-476 0,0 1-416 16,7-3-93-16,-7-2-97 0,6 1-9 0,1-4 43 16,-1 0 121-16,1-2 167 0,7 2 177 0</inkml:trace>
  <inkml:trace contextRef="#ctx0" brushRef="#br0" timeOffset="3219.97">13728 1214 236 0,'27'-18'645'0,"-14"-3"169"0,6-2 107 0,-13 2 6 16,2 6-87-16,-2 1-97 0,-6 2-156 0,-6 1-72 16,-2 3-23-16,2 1-9 0,-6-1-19 0,-2 5-45 15,-5-1-314-15,-1 4-105 0,8 4 0 0,-8-1 0 16,0 1 0-16,7 4 0 0,0 3 0 0,6 3 0 16,1-2 0-16,0 2 0 0,12 1 0 0,-6-1 0 15,13 5 0-15,0-5 0 0,0 5 0 0,7 4 0 16,0-6 0-16,-2 5 0 0,2-3 0 0,0-2 0 15,-1-1 0-15,-5-2 0 0,-2 5 0 0,1-5 0 16,-6-2 0-16,-7 3 0 0,7-5 0 0,-7 1 0 16,-7 0 0-16,0 0 0 0,1-4 0 0,-13 1 0 15,5 3 0-15,-12-4 0 0,7-3 0 0,-7 4 0 16,-13-2 0-16,-7 1 0 0,-13 1-232 0,7 0-1189 16,-7-8-97-16,8 0 33 0,5-4 155 0,-6 4 237 15,0-4 353-15</inkml:trace>
  <inkml:trace contextRef="#ctx0" brushRef="#br0" timeOffset="3801.98">15202 1196 476 0,'6'-15'790'0,"0"-3"138"0,-6 7 103 0,-6 0 39 15,0 1-121-15,-14-5-202 0,0 7-114 0,-5-3-57 16,-2 4-42-16,1 0-77 0,6 3-457 0,-6-4 0 16,1 8 0-16,-1 0 0 0,6 0 0 15,-7 8 0-15,9-4 0 0,4 3 0 0,8 5 0 0,-1-6 0 16,0 5 0-16,14 4 0 0,0-1 0 0,5-2 0 15,8 3 0-15,0-5 0 0,13 5 0 0,-1-4 0 16,7-3 0-16,0 3 0 0,1-4 0 16,-2-4 0-16,1 1 0 0,0-4 0 0,-6 0 0 15,0 0 0-15,-1-4 0 0,-5 1 0 0,-2-4 0 16,-12 0 0-16,0-5 0 0,-7 5 0 0,-6-8 0 16,-6 3 0-16,-7 2 0 0,0-5 0 0,-12 4 0 15,5 1 0-15,-6-5 0 0,-1 4 0 0,-5-1 0 16,6 2 0-16,-1-2 0 0,2 5 0 0,5-1 0 15,-6 5 0-15,14-1 0 0,-8 1 0 0,13-1 0 16,1 8 0-16,6-4-357 0,6 0-445 0,13-4-136 16,1 1-153-16,6-1-42 0,7-4 54 0,-1 5 82 15,1-8 176-15,6 3 196 0</inkml:trace>
  <inkml:trace contextRef="#ctx0" brushRef="#br0" timeOffset="4234.96">15761 935 112 0,'40'-7'581'0,"-1"-7"181"0,-6-1 108 16,-7-3 3-16,0 2-67 0,6 6-112 0,-5-1-179 15,-2 1-103-15,-11-2-28 0,-2-3 2 0,-6 5 13 16,-6-2-4-16,8 1-7 0,-8 0-28 0,0 0-106 16,-8 1-254-16,8-2 0 0,-6 5 0 0,6-4 0 15,-6 4 0-15,6 0 0 0,0 3 0 16,-6-1 0-16,6 2 0 0,-7 3 0 0,0 0 0 0,7 3 0 16,-13 2 0-16,7 2 0 0,-8 4 0 0,8 4 0 15,-7 2 0-15,0 2 0 0,7-1 0 0,-1 8 0 16,1 1 0-16,6 2 0 0,0 0 0 15,0 3 0-15,13-1 0 0,-7 5 0 0,0-3 0 16,14-1 0-16,-6 5 0 0,5-3 0 0,1-1 0 16,-2-1 0-16,9-1 0 0,-7 1 0 0,-1-6 0 15,7 3 0-15,-13-7 0 0,7 0 0 0,-7-3 0 16,-1-4 0-16,2-1 0 0,-8-3 0 0,-6-4 0 16,7 0 0-16,-7-3 0 0,0-4 0 0,-7 0 0 15,7 0 0-15,-6-4 0 0,-8 1 0 0,8-4 0 16,-7-5 0-16,-6-3 0 0,6 5 0 0,-1-5 0 15,2-3 0-15,5 3 0 0,0 0 0 0,1 1 0 16,6-1 0-16,6 4 0 0,1-4 0 0,0 5 0 16,12-2 0-16,1 5 0 0,6 0 0 0,6 0 0 15,1-1 0-15,-1 5 0 0,1-1 0 0,7 4 0 16,-2 0 0-16,1 4 0 0,0-4 0 0,-5 6 0 16,-9 3 0-16,-5 1 0 0,0 1-1411 0,-8-3-224 15,-6-1 45-15,8 1 164 0,-8-2 287 16,7 5 456-16</inkml:trace>
  <inkml:trace contextRef="#ctx0" brushRef="#br0" timeOffset="5113.68">18597 785 301 0,'-8'-4'760'0,"16"-3"139"0,-8 4 85 15,0 3 61-15,6 0-172 0,0 3-233 0,0 1-124 16,8-1-46-16,-1 8-11 0,0 0 13 0,0 1 11 15,13 7-194-15,-7-2-289 0,1 2 0 16,6 6 0-16,-6 1 0 0,-1 0 0 0,7-1 0 16,-6 1 0-16,-1 0 0 0,1 3 0 0,-8-3 0 15,8 0 0-15,0 0 0 0,-7-1 0 0,0-4 0 16,0 2 0-16,0-4 0 0,-6-1 0 0,-1-3 0 16,-12 2 0-16,-1-2 0 0,-12-1-708 0,5-6-338 15,8-4-196-15,-7 0-33 0,0-8 85 0,6-3 117 16,-5 0 226-16,4-5 251 0</inkml:trace>
  <inkml:trace contextRef="#ctx0" brushRef="#br0" timeOffset="5603.2">18589 811 233 0,'-19'-30'684'16,"6"1"129"-16,-13 0 81 0,13 4 52 0,-7 2-122 16,14 8-154-16,-7 1-101 0,0 6-32 0,6-3-6 15,1 4-8-15,0 0-45 0,6 3-80 0,6 1-307 16,-6-1-91-16,6 4 0 0,1 0 0 0,0 4 0 15,12 3 0-15,-6 0 0 0,13 0 0 0,7 4 0 16,0 3 0-16,5 3 0 0,7 0 0 0,-5 2 0 16,5-1 0-16,1 7 0 0,6-2 0 0,0-2 0 15,-6 6 0-15,0-2 0 0,0-4 0 0,-1 2 0 16,-6 3 0-16,-7-5 0 0,2-1 0 0,-2-3 0 16,-7 2 0-16,1-5 0 0,-6 5 0 0,7-8 0 15,-15 0 0-15,8-1 0 0,-7-2 0 0,0-1 0 16,0 1 0-16,-7-4 0 0,2-4 0 0,-8 2 0 15,6-2 0-15,-6 0 0 0,6 0 0 0,-6-2 0 16,6-2 0-16,-6 1 0 0,14-5 0 16,-8-4 0-16,-6 2 0 0,0-1 0 0,0-4 0 15,0-4 0-15,0 2 0 0,0-2 0 0,0-3 0 0,0 0 0 16,-6-4 0-16,6-4 0 0,-14 5 0 16,8-4 0-16,0 3 0 0,0 0 0 0,-2 5 0 0,8-5 0 15,-6 3 0-15,6 3 0 0,-6-3 0 16,-1 8 0-16,7-3 0 0,-6 3 0 0,6 0 0 0,0 4 0 15,0-1 0-15,0 3 0 0,-7-3 0 0,7 4 0 16,-7 1 0-16,7 4 0 0,0-1 0 0,-6 4 0 16,6-3 0-16,-6 6 0 0,6-3 0 0,6 4 0 15,0 3 0-15,1-4 0 0,13 5 0 0,0-1 0 16,-2 5 0-16,2-2 0 0,-7-1-268 0,7 5-563 16,6-3-142-16,0 10-195 0,0-2-30 0,0-1 86 15,0 5 106-15,6-5 192 0,1 0 209 0</inkml:trace>
  <inkml:trace contextRef="#ctx0" brushRef="#br0" timeOffset="5957.88">20186 873 109 0,'6'-10'669'0,"1"-2"153"16,-7-5 88-16,-7 2 66 0,1 3-89 0,-7 2-147 16,0 3-151-16,0-2-57 0,-7-1-7 0,0 6 4 15,-5-4-16-15,-1 1-123 0,-6 3-390 0,-8 0 0 16,1 2 0-16,0 2 0 0,-7 2 0 0,7 6 0 15,0-1 0-15,13 5 0 0,-6-2 0 0,5 6 0 16,14-2 0-16,0 1 0 0,7 3 0 0,6 1 0 16,6-1 0-16,1 0 0 0,6 1 0 0,6-2 0 15,7-1 0-15,0-2 0 0,13 1 0 0,-6-4 0 16,7-1 0-16,-2-1 0 0,1-3 0 16,-6-2 0-16,-1-4 0 0,8 0 0 0,-7 0 0 15,-7-7 0-15,6-1 0 0,-6 1 0 0,-7 0 0 16,-5-4 0-16,-1-4 0 0,-1 5 0 0,-5-5 0 15,-7-4 0-15,0 1 0 0,-7-1 0 0,1 5 0 16,-7-1 0-16,0 0 0 0,0 3 0 0,0-1 0 16,0 5 0-16,7-2 0 0,-8 5 0 0,-5 5 0 15,-1 0-138-15,1 5-677 0,12-2-141 0,1-3-156 16,12 3-64-16,1-3 60 0,0 4 94 0,5-4 186 16,2 0 198-16</inkml:trace>
  <inkml:trace contextRef="#ctx0" brushRef="#br0" timeOffset="6357.12">20356 797 584 0,'13'-7'788'0,"-7"-2"118"16,-6 9 72-16,6 0-59 0,1 4-132 0,0 1-198 16,5-3-86-16,-4 3-20 0,-2-2 10 0,0 4 8 15,7 5-8-15,0-3-326 0,0-1-167 16,1 4 0-16,-2-1 0 0,-5 3 0 0,6-3 0 16,6 4 0-16,-5 0 0 0,-8-1 0 0,7 1 0 15,0-1 0-15,-7-2 0 0,1-1 0 0,6 0 0 16,-6-1 0-16,-1-1 0 0,-6-3 0 0,6-2 0 15,-6 0 0-15,0-4 0 0,0 0 0 0,0 0 0 16,0-8 0-16,-6 2 0 0,6-6 0 0,-6 1 0 16,6-4 0-16,-7-2 0 0,7-3 0 0,-6 3 0 15,-1-6 0-15,0 1 0 0,7 4 0 0,-6-1 0 16,6 2 0-16,6 1 0 0,1 3 0 0,0 1 0 16,-1 5 0-16,1-1 0 0,-1 1 0 0,0 3 0 15,2 4 0-15,4 0 0 0,1 4 0 0,13 3 0 16,-6 1 0-16,6-1 0 0,7 5 0 0,-7 1 0 15,6-1 0-15,1 1 0 0,-1 7 0 0,-5-5 0 16,-1 3 0-16,0-4 0 0,-1 5 0 0,1-5 0 16,1 1 0-16,-1-1 0 0,-6-2 0 15,-1-1 0-15,0 0 0 0,-6-1 0 0,1-1 0 16,-8-3 0-16,7 2 0 0,0-5 0 0,-7 1 0 16,1 4 0-16,-1-8 0 0,-6 7 0 0,-6-4-981 15,6 1-405-15,-7-1-56 0,7 1 71 0,0-4 167 16,0 0 267-16,7 0 309 0</inkml:trace>
  <inkml:trace contextRef="#ctx0" brushRef="#br0" timeOffset="6662.8">21907 836 331 0,'6'-14'780'0,"-6"-1"158"0,0 0 124 15,-6 4 120-15,-2 8-95 0,2-4-212 0,0-1-125 16,-14 1-80-16,-5 3-154 0,-2-4-516 0,-12 6 0 16,6 2 0-16,-6 0 0 0,7 2 0 0,-7 2 0 15,6 4 0-15,0 3 0 0,0 3 0 0,8-3 0 16,-1 8 0-16,6-2 0 0,8 3 0 0,-2-3 0 16,8 6 0-16,6-1 0 0,6-4 0 15,0 5 0-15,8-5 0 0,-2 0 0 0,15 0 0 16,5-3 0-16,7 0 0 0,-13-4 0 0,7-1 0 15,6-2 0-15,-6-1-452 0,6 1-340 0,7-8-98 16,-7 4-98-16,0-4-81 0,7-4 21 0,-8-4 81 16,1-3 153-16,1 0 164 0,-7 1 190 0</inkml:trace>
  <inkml:trace contextRef="#ctx0" brushRef="#br0" timeOffset="6985.74">22219 943 4 0,'0'-11'498'16,"6"-3"215"-16,-6-5 129 0,-6 4 75 0,6 1-73 15,-6 7-101-15,-1-1-102 0,0 4-120 0,-5 1-48 16,-2 3-21-16,1 0-17 0,1 0-30 0,-8 3-58 15,7 1-67-15,0 0-204 0,0 2-76 16,6 6 0-16,0-1 0 0,7 0 0 0,0 0 0 0,7 0 0 16,6 0 0-16,7 4 0 0,-1-5 0 0,7 2 0 15,7-1 0-15,6 0 0 0,-7-4 0 0,8 5 0 16,-1-6 0-16,0-2 0 0,0 0 0 16,0-1 0-16,0-3 0 0,0-3 0 0,-6 3 0 15,-7-4 0-15,-7-3 0 0,1-1 0 0,-7-3 0 16,-7 4 0-16,2-8 0 0,-16 5 0 0,2-1 0 15,-14-5 0-15,-5 2 0 0,-1-1 0 0,-14 4 0 16,1-3 0-16,0-2 0 0,-7 6 0 0,1-1 0 16,6 1 0-16,-7-2 0 0,14 5 0 0,-1-1 0 15,7 4 0-15,0 1 0 0,13 0 0 0,7 3 0 16,-8 0 0-16,8 0 0 0,0 3 0 16,-1 0-261-16,0 1-452 0,7 0-127 0,7 0-134 0,6 0-126 15,-1-4 11-15,2 0 58 0,5 3 145 16,1-3 177-16,-7 0 214 0</inkml:trace>
  <inkml:trace contextRef="#ctx0" brushRef="#br0" timeOffset="7403.8">22414 797 433 0,'7'-5'759'0,"6"-2"137"15,-7 3 88-15,8 4-12 0,-1 4-130 0,-7 1-181 16,7-3-100-16,0 3-40 0,1-2-6 0,-2 4 6 16,14 1-11-16,1-1-494 0,-8-1-16 15,13 6 0-15,-6-4 0 0,7 3 0 0,-1-5 0 16,-6 6 0-16,7-1 0 0,1 0 0 0,-9 0 0 15,1 0 0-15,6 0 0 0,-5-3 0 0,-7 3 0 16,6-5 0-16,-14 2 0 0,8-1 0 0,-7-3 0 16,0 0 0-16,0 0 0 0,-7-1 0 0,1-3 0 15,-7 0 0-15,7-3 0 0,-1-1 0 0,-6-4 0 16,0-2 0-16,0-1 0 0,0 0 0 0,0-5 0 16,0-2 0-16,0 0 0 0,0 0 0 15,0-1 0-15,-6 2 0 0,-1-6 0 0,0 4 0 16,1 5 0-16,6-5 0 0,-6 4 0 0,6 5 0 0,0-1 0 15,0 0 0-15,0 4 0 0,0 0 0 0,0 3 0 16,0-1 0-16,0 5 0 0,0 0 0 0,6 5 0 16,0 2 0-16,1 0 0 0,6 8 0 0,6 0 0 15,1 3 0-15,0 0 0 0,6 0 0 0,-1 5 0 16,9-4 0-16,-9 2 0 0,9 1 0 0,-2 0 0 16,1-3 0-16,-7 3 0 0,6-7 0 0,-6 2 0 15,-7-2 0-15,1-1 0 0,-1-2 0 0,1-1 0 16,-7 0 0-16,-6-4 0 0,-7 0 0 0,0 0 0 15,-7-3-608-15,7-4-677 0,0-4-112 0,0 1 21 16,-13-8 141-16,1 4 195 0,-2-4 267 16,1-3 329-16</inkml:trace>
  <inkml:trace contextRef="#ctx0" brushRef="#br0" timeOffset="7665.02">23340 583 331 0,'-6'-15'784'0,"6"-2"162"16,0 1 129-16,0 9 114 0,-8 0-129 0,8 0-233 15,0 3-130-15,8 0-75 0,-8 4-49 0,12 0-486 0,8 4-87 16,-1 3 0-16,1 4 0 0,6 0 0 16,7 4 0-16,-1 8 0 0,1-6 0 0,-1 9 0 15,1 0 0-15,6-1 0 0,0 5 0 0,0-1 0 16,0 0 0-16,1 4 0 0,-1-6 0 0,-1 2 0 16,-5-4 0-16,7 1 0 0,-8-1 0 0,-6-2 0 15,7-5 0-15,-14 4 0 0,7-8 0 0,-12 5 0 16,-2-4 0-16,8-4 0 0,-14-1 0 0,1-2 0 15,-14 4 0-15,-6-5 0 0,0 0-507 0,1-4-808 16,-2-6-106-16,1-4 19 0,0 0 154 0,0-5 204 16,7 1 271-16,-8 0 330 0</inkml:trace>
  <inkml:trace contextRef="#ctx0" brushRef="#br0" timeOffset="7824.95">23913 951 243 0,'-19'-16'720'0,"6"2"149"16,-7-4 95-16,0 7 72 0,8 0-117 0,-1 0-183 15,-1 0-148-15,-6 3-76 0,8 1-48 0,6-1-50 16,-8 0-70-16,14 2-88 0,0 3-130 15,7-1-126-15,6 4 0 0,-1 0 0 0,8 0 0 16,0 4 0-16,6-4 0 0,0 3 0 0,0 3-128 16,0 6-188-16,7-4-98 0,-7-1-149 0,0 1-136 15,6-1-121-15,1 4-119 0,-7-4-51 0,0 0 15 16,7-3 115-16,-1 0 150 0,1-1 173 0</inkml:trace>
  <inkml:trace contextRef="#ctx0" brushRef="#br0" timeOffset="8242.94">24532 892 435 0,'20'-8'673'0,"-1"-6"144"0,-12-1 61 15,-7 0-66-15,6 3-100 0,-6 3-105 0,0 1-153 16,-6 0-71-16,-1 5-14 0,-12-5 10 0,5 6 4 16,-11-7-10-16,-1 6-30 0,0-1-34 0,0 1-45 15,-7-1-264-15,7 4 0 0,-7-4 0 16,1 8 0-16,-1 0 0 0,7 3 0 0,6 0 0 16,1 5 0-16,6-2 0 0,0 2 0 0,7 3 0 15,6-1 0-15,12 3 0 0,-5-1 0 0,6 2 0 16,6 1 0-16,1-2 0 0,6-1 0 0,1-2 0 15,-1 5 0-15,-1-9 0 0,-5 1 0 0,6-3 0 16,-6 3 0-16,-1-8 0 0,1 1 0 0,-8-4 0 16,2 0 0-16,-1-4 0 0,-7-3 0 0,7 0 0 15,-6-5 0-15,-7 2 0 0,6-1 0 0,-6-4 0 16,0 1 0-16,-6-2 0 0,6-1 0 0,-7 2 0 16,7 0 0-16,0 0 0 0,0 1 0 0,0 3 0 15,0-1 0-15,0 2 0 0,7-1 0 0,-7 7 0 16,0-4 0-16,0 5 0 0,6 3 0 0,0-3 0 15,-6 6 0-15,8 0 0 0,4 1 0 0,1 4 0 16,0-1 0-16,0 7 0 0,7-2 0 16,-7 3 0-16,13-1 0 0,-6 1 0 0,0-1 0 0,5 4 0 15,-5-2 0-15,6 1 0 0,-6-2 0 16,-1 4 0-16,1-9 0 0,-1 2 0 0,-6-1 0 16,0-4 0-16,-6 1 0 0,-1 2 0 0,-6-3-89 0,0 1-785 15,7-8-178-15,-7 0-172 0,6-4-15 16,-6 0 91-16,6 1 123 0,2-4 218 0,4 0 244 15</inkml:trace>
  <inkml:trace contextRef="#ctx0" brushRef="#br0" timeOffset="8542.93">25217 819 435 0,'6'-19'707'0,"-6"-3"114"0,-6 0 76 16,6 4-27-16,0 3-88 0,-8 0-132 0,8 8-72 15,-6 0-18-15,0-1 7 0,-7 0-1 0,6 1-37 16,7 0-300-16,-6 3-229 0,6 1 0 0,-7-2 0 15,-13 2 0-15,8 3 0 0,-8 0 0 0,1 3 0 0,-1 2 0 16,-6 2 0-16,6 4 0 0,1 0 0 0,-1 4 0 16,8 3 0-16,-2-3 0 0,8 3 0 15,6 4 0-15,6 1 0 0,1-5 0 0,6 3 0 16,7 2 0-16,-1-1 0 0,1 0 0 0,6-1 0 16,0-2 0-16,6-5 0 0,-5 1 0 0,5 0 0 15,-7-4 0-15,9 1 0 0,-9-6 0 0,-5 2 0 16,13-5 0-16,-7 1 0 0,-6-4 0 0,-1 0 0 15,0-7 0-15,1 7-141 0,-7-4-835 0,0-3-182 16,0-1-121-16,0 1 38 0,-7-4 112 0,1 0 172 16,0-3 214-16,-1-5 257 0</inkml:trace>
  <inkml:trace contextRef="#ctx0" brushRef="#br0" timeOffset="8794.94">25574 565 426 0,'-12'-22'756'16,"5"0"128"-16,1 7 116 0,6 1 67 0,-7 3-79 15,7 3-177-15,-13 1-86 0,13 0-49 0,0 3-50 0,0-3-394 16,6 7-232-16,1-4 0 0,-7 8 0 0,7-1 0 16,6 5 0-16,-1 3 0 0,2 0 0 15,6 7 0-15,-1 0 0 0,7 4 0 0,-6 4 0 0,12 0 0 16,1 3 0-16,-1 3 0 0,1-1 0 0,-1 1 0 16,7 1 0-16,1 0 0 0,-1-3 0 15,-7-1 0-15,7 1 0 0,-6-5 0 0,-1 1 0 16,2-4 0-16,-15 0 0 0,7 0 0 0,-6-8 0 15,-8 5 0-15,-5-8 0 0,-7 0 0 0,-7-4 0 16,-5 4 0-16,-2-3-665 0,-5-5-520 0,-1-3-148 16,8-7 5-16,-8-1 134 0,0-2 167 0,1-1 236 15,5 0 258-15</inkml:trace>
  <inkml:trace contextRef="#ctx0" brushRef="#br0" timeOffset="8956.84">25979 943 196 0,'-14'-19'675'0,"2"1"164"16,-1-4 106-16,6 3 85 0,-6 5-81 0,7 3-132 15,-8-3-156-15,8 3-78 0,-7 3-45 0,6 1-50 16,1-1-78-16,12 1-350 0,1 3-60 0,6 1 0 15,0-1 0-15,13 4 0 0,-6 0 0 0,12 0 0 16,1 4 0-16,-1-1 0 0,7 1 0 0,1 3 0 16,-1-2 0-16,-7-2 0 0,1 4 0 0,-7-3 0 15,0 4-548-15,-6-1-403 0,-7-5-261 0,-7 6-89 16,-12 0 35-16,-1-4 123 0,-6 3 226 0,0-3 298 16</inkml:trace>
  <inkml:trace contextRef="#ctx0" brushRef="#br0" timeOffset="10593.96">28213 646 147 0,'20'-8'613'0,"-6"-3"140"16,-2-7 78-16,1 3 26 0,-6-2-141 0,0 0-159 15,-7 3-161-15,6 3-70 0,-6 0-4 0,6 1 22 16,-6 2 30-16,-6-3 23 0,0 1 1 0,-1 2-21 16,0-3-28-16,-12 4-21 0,6-4-222 0,-6 0-106 15,5 4 0-15,-5-1 0 0,6 1 0 0,0-1 0 16,-7 2 0-16,0 0 0 0,1 0 0 0,6 2 0 16,-6 4 0-16,-1-4 0 0,0 4 0 0,7 0 0 0,1 0 0 15,-8 0 0-15,6 0 0 0,-5 4 0 16,-1 0 0-16,1 0 0 0,6-2 0 0,7 6 0 0,-8 4 0 15,8-1 0-15,6 3 0 0,0 5 0 0,6-5 0 16,8 8 0-16,-2 0 0 0,14 4 0 0,-6-1 0 16,13 5 0-16,-1 3 0 0,1-4 0 0,6 9 0 15,0-6 0-15,0 5 0 0,0-4 0 0,1 3 0 16,-1-2 0-16,-7-1 0 0,-6-4 0 0,1 4 0 16,-9-4 0-16,2-3 0 0,-7 0 0 0,1-1 0 15,-8-6 0-15,-6-1 0 0,0 1 0 16,0-5 0-16,-6-3 0 0,-1-3 0 0,-6-1 0 0,6-3 0 15,-6 0 0-15,-6-4 0 0,-1 0 0 0,1-4 0 16,5-4 0-16,-5 1 0 0,12-1 0 16,-5-2 0-16,-2-6 0 0,14 6 0 0,-13-5 0 15,7-3 0-15,0 3 0 0,6 0 0 0,-7-3 0 16,7 3 0-16,0 0 0 0,-7 1 0 0,7-1 0 16,-6 0 0-16,0 1 0 0,6-1 0 0,-8 1 0 15,8 3 0-15,0 3 0 0,0-3 0 0,0 4 0 16,0 0 0-16,0 2 0 0,0 3 0 0,8-2 0 15,4 0 0-15,2 0 0 0,-2 1 0 0,15 3 0 16,-8 0 0-16,14 0 0 0,-8 0 0 0,8 0 0 16,-7 0 0-16,6 3 0 0,1 1 0 0,7 0 0 15,-8 0 0-15,-5-2 0 0,-9 6 0 0,2 3 0 16,-7 0-860-16,1-3-241 0,4-5-160 0,-4 5-9 16,6-4 103-16,-1-1 135 0,1-3 226 0,-8 3 262 15</inkml:trace>
  <inkml:trace contextRef="#ctx0" brushRef="#br0" timeOffset="10967.02">29054 888 292 0,'14'-7'689'0,"-8"-9"147"0,0 6 91 15,-6 3 11-15,0-1-101 0,0 4-110 16,0-4-132-16,-6 6-58 0,-7-2-15 0,6 1-11 16,-13 3-18-16,8-4-206 0,-15 0-287 0,9 4 0 15,-16-4 0-15,2 8 0 0,-1-4 0 0,-6 8 0 16,7-5 0-16,-1 3 0 0,7 6 0 0,-6-1 0 15,12 1 0-15,1-2 0 0,11 1 0 0,2 4 0 16,0-4 0-16,6 3 0 0,6 2 0 0,8-5 0 16,5 3 0-16,7-3 0 0,6 0 0 0,1 0 0 15,-1 1 0-15,8-6 0 0,-1-2 0 0,0 0 0 16,7-1 0-16,-1-3 0 0,-5-3 0 0,-1 3 0 16,-7-4 0-16,1-3 0 0,-7-1 0 15,-6 1 0-15,-1-4 0 0,-6 0 0 0,-6 0 0 0,-1-3 0 16,-6 3 0-16,-6-1 0 0,-8-2 0 0,1-1 0 15,-7 4 0-15,2-4 0 0,-2 5 0 0,-7-2 0 16,9 1 0-16,-9-1 0 0,-5 3 0 16,6-3 0-16,6 5 0 0,-7 4 0 0,15-2 0 15,6 3 0-15,-2-3 0 0,2 10 0 0,6-10 0 16,-6 5-269-16,12 5-571 0,8-5-132 0,-2 2-158 16,8 6-34-16,-1-5 71 0,7 1 98 0,-6 0 180 15,13 0 200-15</inkml:trace>
  <inkml:trace contextRef="#ctx0" brushRef="#br0" timeOffset="11343.6">29387 815 520 0,'12'-4'761'0,"2"-7"120"0,-14 8 81 16,6-2-49-16,-6 3-109 0,6 2-176 0,2 0-118 15,-8 2-43-15,6-2-4 0,0 8-2 0,1-5-16 16,-1 5-69-16,7 0-376 0,0-1 0 0,1 1 0 16,-2 2 0-16,2 1 0 0,-1-1 0 0,6 2 0 15,-6-1 0-15,7 4 0 0,-1 0 0 0,1-5 0 16,-8 2 0-16,8-1 0 0,0 0 0 0,-7-1 0 15,0-2 0-15,-6-1 0 0,-1-3 0 0,-6-1 0 16,6 1 0-16,-6-4 0 0,0 0 0 16,0 0 0-16,0 0 0 0,-6-4 0 0,0 1 0 0,-1-1 0 15,-13-3 0-15,8-1 0 0,-8 1 0 16,0-3 0-16,1-2 0 0,6-3 0 0,-6 1 0 16,-1-1 0-16,6-3 0 0,2-4 0 0,5 3 0 15,7-2 0-15,0-1 0 0,0 3 0 0,7-3 0 0,5 4 0 16,2 3 0-16,6-3 0 0,5 2 0 15,1 2 0-15,7 3 0 0,-1-1 0 0,1 6 0 16,0 2 0-16,0-3 0 0,-8 7 0 0,8-4 0 0,0 4 0 16,-1 4 0-16,1-1 0 0,6 1 0 0,-7 3 0 15,-6 1 0-15,-13 4 0 0,7-3-527 0,-8-1-100 16,8 4-77-16,7 2-69 0,-1-3-63 0,0 4-89 16,6-1-28-16,1-3 77 0,-1 0 117 0,1 0 133 15,6 1 159-15</inkml:trace>
  <inkml:trace contextRef="#ctx0" brushRef="#br0" timeOffset="11586.94">30566 848 373 0,'20'-4'610'0,"-1"-4"170"0,1 0 58 0,-8-5-33 16,-4 5-71-16,-8 1-90 0,0 4-140 0,0-2-82 16,-8 3-23-16,2-3 17 0,-6 1 16 0,-2 1 4 15,1-1-24-15,-7 1-35 0,2-1-368 16,-9 0-9-16,1 0 0 0,-6 4 0 0,-1 0 0 16,1 0 0-16,-2 4 0 0,2 4 0 0,-1-5 0 15,7 4 0-15,1 4 0 0,5 0 0 0,7 1 0 16,0 1 0-16,6-1 0 0,1 3 0 0,12-5 0 15,1 6 0-15,6-2 0 0,0-3 0 0,7 1 0 16,-1-2 0-16,7 2 0 0,0-5 0 0,0 1 0 16,13-1 0-16,0 0 0 0,1-4 0 0,-8 1 0 15,1 0 0-15,-7 0 0 0,-14-4-626 0,15 0-245 16,-1-4-150-16,-6 4-141 0,5-4 18 0,-5-3 74 16,6 0 142-16,-13 2 191 0,7 3 222 15</inkml:trace>
  <inkml:trace contextRef="#ctx0" brushRef="#br0" timeOffset="11912.92">30879 932 18 0,'19'-4'519'0,"1"0"205"0,-1-6 134 0,-5 2 52 16,-2 5-72-16,8 3-112 0,-7 0-141 0,7-4-131 16,-7 4-70-16,6 0-21 0,0-4-6 0,1 1-9 15,-6-1-30-15,5 0-41 0,1-3-36 0,-8 3-28 16,8-4-155-16,-7 6-58 0,0-6 0 0,0 1 0 16,1-1 0-16,-14-4 0 0,0 6 0 0,0-5 0 15,-8 0 0-15,2 1 0 0,-7-6 0 0,0 5 0 16,0 0 0-16,-7 1 0 0,8-2 0 0,-2 1 0 15,-5 0 0-15,6 4 0 0,-6 0 0 0,-1-1 0 16,-6 5 0-16,7-2 0 0,-1 5 0 0,0 0 0 16,1 5 0-16,-1-2 0 0,0 5 0 0,1 3 0 15,6-4 0-15,-6 8 0 0,5 0 0 0,1-1 0 16,0 1 0-16,7 4 0 0,-1-2 0 0,7-2 0 16,7 3 0-16,-1 1 0 0,1-5 0 0,6 5 0 15,-1-5 0-15,8 1 0 0,0-4 0 0,13 0 0 16,-1 1 0-16,7-5 0 0,-6 0 0 0,-7 4 0 15,0-4 0-15,6 4-897 0,7-8-309 0,1-3-122 16,11-3 23-16,-4-4 126 0,4 3 175 0,1-3 241 16,1-1 305-16</inkml:trace>
  <inkml:trace contextRef="#ctx0" brushRef="#br0" timeOffset="12166.89">32117 616 591 0,'0'-18'757'16,"0"0"97"-16,-13 3 59 0,6 4-82 0,1 0-132 15,-7 7-181-15,7 8-68 0,-8-1-15 0,-6 5 16 16,8 3 11-16,5 1-13 0,-6-2-36 0,6 1-56 16,7 4-346-16,0-5-11 0,0 5 0 0,7 4 0 15,6-1 0-15,0-4 0 0,1 5 0 0,4 0 0 16,-4-2 0-16,5 2 0 0,1-1 0 0,6-2 0 16,-6-2 0-16,-1 3 0 0,1-1 0 0,-1-5 0 15,-6 4 0-15,7-4 0 0,-7 0 0 0,-7 0 0 16,8-4 0-16,-8 4 0 0,-6-4 0 0,0 0 0 15,-6 1 0-15,-8 0 0 0,-12 3 0 0,-7-8 0 16,-5 4 0-16,-9 5-1094 0,-4-5-377 0,-1 3-30 16,-13 2 74-16,0-1 197 0,-8 0 327 0,-11 0 418 15</inkml:trace>
  <inkml:trace contextRef="#ctx0" brushRef="#br0" timeOffset="14898.88">22225 5840 83 0,'7'0'592'0,"0"-4"177"0,-7 0 108 0,-7 4 64 16,-6-4-97-16,0 1-143 0,-6-1-185 0,-1-4-94 16,-7 6-24-16,2-3 10 0,-8-2 16 15,-6 4 8-15,0-1-16 0,0-4-48 0,-7 5-368 16,-6-1 0-16,0 1 0 0,-6-1 0 0,-1 1 0 15,-6-1 0-15,6-1 0 0,-13 2 0 16,1 3 0-16,-1-3 0 0,-6-1 0 0,-1 0 0 0,1 4 0 16,-6-3 0-16,6-2 0 0,-7 5 0 0,0 0 0 15,0-3 0-15,-6 3 0 0,6-4 0 16,-6 4 0-16,0 0 0 0,7-3 0 0,-8 3 0 16,8 3 0-16,-8-3 0 0,7 0 0 0,-6 4 0 15,0-1 0-15,6 2 0 0,0-2 0 16,1 5 0-16,6-5 0 0,-7 5 0 0,7-8 0 15,6 7 0-15,0-3 0 0,7-1 0 0,-7 1 0 16,7 3 0-16,0-3 0 0,0 3 0 0,0 0 0 16,0-2 0-16,6-3 0 0,-6 6 0 0,7-8 0 15,-1 7 0-15,6-3 0 0,-5 4 0 0,-1-5 0 16,0 4 0-16,8 0 0 0,-15-3 0 16,7 4 0-16,-6 3 0 0,0-7 0 0,6 3 0 15,-6 0 0-15,0 0 0 0,7 1 0 0,-1-1 0 16,0 1 0-16,7-2 0 0,0 2 0 15,0-1 0-15,-7 1 0 0,14-4 0 0,-7 3 0 16,6 0 0-16,1-4 0 0,6 6 0 0,-7-3 0 16,7 2 0-16,-1-5 0 0,1 5 0 0,0-4 0 15,1 4 0-15,-2-1 0 0,1 0 0 16,7 0 0-16,-7 1 0 0,6-1 0 0,-7 3 0 16,8-1 0-16,-1 1 0 0,1 5 0 0,-1-3 0 15,1-3 0-15,-1 7 0 0,1-3 0 0,-1 3 0 16,7-1 0-16,-6 0 0 0,12 2 0 15,-6-2 0-15,7-1 0 0,-1 6 0 0,7-6 0 16,-7 4 0-16,0 1 0 0,1 0 0 0,6-2 0 16,-6 2 0-16,5-1 0 0,2 3 0 0,-2-5 0 15,8 2 0-15,0 1 0 0,6-1 0 16,-7 0 0-16,0 0 0 0,7 1 0 0,0-1 0 16,0 1 0-16,0 2 0 0,0-2 0 0,7 3 0 15,0-4 0-15,-1 0 0 0,0 1 0 0,0 0 0 16,8 2 0-16,-1-2 0 0,0 0 0 0,6-2 0 15,-5 2 0-15,12-1 0 0,-7 1 0 0,1-1 0 16,6 0 0-16,-7 1 0 0,7-1 0 16,0 1 0-16,0-1 0 0,1 4 0 0,5-4 0 15,-6 4 0-15,7 0 0 0,-1-4 0 0,1 2 0 16,6 1 0-16,-7-3 0 0,8 1 0 0,-1-2 0 16,0 2 0-16,0 0 0 0,7-2 0 0,-8-1 0 15,8 2 0-15,0-3 0 0,0-1 0 16,-1 5 0-16,1-5 0 0,-1 1 0 0,1 1 0 15,-1 1 0-15,8-3 0 0,-7 2 0 0,-1-5 0 16,1 3 0-16,5 0 0 0,-4-2 0 0,-2 3 0 16,7-5 0-16,0 5 0 0,-6-3 0 15,6-3 0-15,7 3 0 0,-7-1 0 0,-7-3 0 16,8 3 0-16,-8-4 0 0,1 4 0 0,-1-4 0 16,1 1 0-16,-1-1 0 0,1 0 0 0,-1 4 0 15,1-4 0-15,0 1 0 0,0 0 0 16,-7-1 0-16,-1 1 0 0,2-5 0 0,-1 4 0 15,0 0 0-15,1-3 0 0,5 4 0 0,-7-1 0 16,9-4 0-16,-2 1 0 0,-6-1 0 0,7 1 0 16,0-4 0-16,-1 4 0 0,1 0 0 15,-1-4 0-15,-6 3 0 0,7-3 0 0,-7 4 0 16,7-4 0-16,-1 4 0 0,-5-4 0 0,5 0 0 16,-6 0 0-16,7 0 0 0,-7 0 0 0,7 0 0 15,-7 0 0-15,6-4 0 0,1 4 0 16,-1-4 0-16,1 4 0 0,-1-3 0 0,1 3 0 15,7-4 0-15,-8 4 0 0,1 0 0 0,-1-4 0 16,7 4 0-16,-7-4 0 0,2 4 0 0,-2-3 0 16,-6-1 0-16,7 4 0 0,-8-3 0 15,9 3 0-15,-9-4 0 0,2 1 0 0,-1 3 0 0,0-4 0 16,0 0 0-16,0 0 0 0,0-3 0 16,0 4 0-16,7-4 0 0,-7 3 0 0,7-4 0 15,-7-3 0-15,6 3 0 0,1-3 0 0,-1 1 0 16,1-1 0-16,-7-1 0 0,7 2 0 0,-7-1 0 15,0 0 0-15,-7-3 0 0,8 2 0 0,-7-2 0 16,-7-2 0-16,-1 5 0 0,8-3 0 16,-7-1 0-16,-6 0 0 0,6 1 0 0,-7-1 0 15,1 1 0-15,0-5 0 0,-2 2 0 0,-4 1 0 16,5-3 0-16,1-2 0 0,0 2 0 0,-1-3 0 16,1 0 0-16,-1 0 0 0,8 0 0 15,-8-3 0-15,0-1 0 0,0 0 0 0,1 1 0 16,-6-1 0-16,5-3 0 0,-6 2 0 0,0 2 0 15,7 2 0-15,-7-2 0 0,0 0 0 0,0-1 0 16,-1 0 0-16,2 0 0 0,-8 4 0 16,8-3 0-16,-8-1 0 0,7 1 0 0,-7-1 0 15,1 0 0-15,0 1 0 0,-7-5 0 0,0 5 0 16,-7-4 0-16,0-2 0 0,1 2 0 16,-13-1 0-16,5 1 0 0,-6 0 0 0,1-5 0 15,-7 5 0-15,0-3 0 0,-6 3 0 0,-1-4 0 16,0 3 0-16,-5 1 0 0,-2-2 0 0,-5 6 0 15,-8 0 0-15,1 0-360 0,-13 2-1257 0,0-2-37 16,-14 3 75-16,2 6 229 0,-2-2 365 16,-5 7 463-16</inkml:trace>
  <inkml:trace contextRef="#ctx0" brushRef="#br0" timeOffset="17298.97">21483 12509 540 0,'-14'-4'751'16,"-4"-3"112"-16,-9 7 62 0,1-8-2 0,-6 5-182 16,-7-5-226-16,5 5-106 0,-5-1-29 0,1 0 14 15,-15 1 25-15,8-1 11 0,-1 4-10 0,7-3-33 16,-7-1-293-16,1 4-94 0,-7-4 0 0,7 0 0 15,-14 4 0-15,6 0 0 0,-5 0 0 16,-1 0 0-16,7 0 0 0,-6 0 0 0,5 4 0 16,1-4 0-16,0 4 0 0,6-4 0 0,-6 0 0 15,7 4 0-15,-1-4 0 0,1 0 0 0,-1 3 0 16,1-3 0-16,-2 0 0 0,2 4 0 16,-1-4 0-16,1 0 0 0,-7 3 0 15,-1-3 0-15,1 0 0 0,-6 0 0 0,6 0 0 0,-13 0 0 16,6 0 0-16,0 0 0 0,1-3 0 0,-7 3 0 15,0 0 0-15,6-4 0 0,0 4 0 16,0 0 0-16,-6-3 0 0,13 3 0 0,-7 0 0 16,7 0 0-16,0 0 0 0,0 0 0 0,6 0 0 15,1 0 0-15,-1 0 0 0,7 0 0 0,-6 0 0 16,5 3 0-16,-5-3 0 0,5 0 0 16,1 4 0-16,0-1 0 0,1-3 0 0,-2 4 0 15,-5 0 0-15,-1-1 0 0,1 5 0 0,-8-5 0 16,8 5 0-16,-7-5 0 0,-1 1 0 0,1 4 0 15,7-5 0-15,-8 2 0 0,1 1 0 16,7-3 0-16,6 2 0 0,-1 2 0 0,1-3 0 16,1 3 0-16,5-3 0 0,-7 3 0 0,8-4 0 15,6 6 0-15,-13-6 0 0,6 4 0 0,-6 0 0 16,7 5 0-16,-7-2 0 0,-1-3 0 0,1 5 0 16,1-2 0-16,-8 1 0 0,7 5 0 15,0-5 0-15,-1 0 0 0,1 3 0 0,13-3 0 16,-6 4 0-16,5-5 0 0,1 2 0 0,0 3 0 15,7-1 0-15,-1 1 0 0,-6-4 0 0,13 7 0 16,-7-3 0-16,2 0 0 0,4-1 0 16,1 5 0-16,0-1 0 0,0 4 0 0,-7-4 0 15,8 4 0-15,-2 0 0 0,8 0 0 0,-7 1 0 16,7 2 0-16,-2-4 0 0,2 2 0 0,6 0 0 16,6-2 0-16,2 2 0 0,-2-1 0 0,0-5 0 15,1 2 0-15,13 3 0 0,-14-4 0 16,8 1 0-16,4-1 0 0,-11 1 0 0,6-1 0 15,6 4 0-15,-5-3 0 0,-2-2 0 0,8 5 0 16,0-3 0-16,-1 3 0 0,-5 0 0 16,5 4 0-16,1-4 0 0,6-5 0 0,-7 6 0 0,7 0 0 15,0-6 0-15,0 5 0 0,7-3 0 16,-1-5 0-16,1 5 0 0,7-1 0 0,5-3 0 16,7-1 0-16,0 5 0 0,6-4 0 0,1-1 0 15,6 1 0-15,-6-1 0 0,7 1 0 16,-1 0 0-16,0-4 0 0,6 4 0 0,1-1 0 15,0 1 0-15,-1-1 0 0,-6-2 0 0,7 3 0 16,6-5 0-16,-6 5 0 0,0-4 0 0,6 4 0 16,-7-5 0-16,1 6 0 0,-6-5 0 15,5 3 0-15,0-3 0 0,-6 0 0 0,-6 3 0 16,6-2 0-16,-6-1 0 0,-7-4 0 0,-6 4 0 16,6 0 0-16,-6 0 0 0,-1-3 0 0,-5 3 0 15,5-1 0-15,-6-1 0 0,1 1 0 16,-8-3 0-16,7 1 0 0,-7-1 0 0,7 0 0 15,1 0 0-15,-1-3 0 0,0 4 0 0,0-5 0 16,0 4 0-16,0-2 0 0,0-3 0 0,7 2 0 16,-7 0 0-16,7 0 0 0,5-4 0 0,-5 3 0 15,0 2 0-15,0-5 0 0,6 3 0 16,-1-3 0-16,2 0 0 0,-1 0 0 0,1 0 0 16,-2 0 0-16,8 0 0 0,-13 0 0 0,-1 0 0 15,1 0 0-15,6 0 0 0,-6-3 0 0,-1 3 0 16,-5 0 0-16,-2 0 0 0,1 0 0 15,1-5 0-15,-1 2 0 0,0-1 0 0,-1 4 0 16,2 0 0-16,-1-4 0 0,0 0 0 0,1 2 0 16,-2-6 0-16,1 1 0 0,0-1 0 0,1 1 0 15,-1 0 0-15,0 0 0 0,-7-2 0 0,8 3 0 16,-8-2 0-16,-5 2 0 0,-2-3 0 0,1 2 0 16,0-3 0-16,0 2 0 0,1-4 0 15,-1 3 0-15,-7 1 0 0,7-4 0 0,-6 1 0 16,0 0 0-16,5 0 0 0,-5-3 0 0,0 3 0 15,-1-3 0-15,7-1 0 0,-6-1 0 0,0 1 0 16,-1 1 0-16,0-4 0 0,0 4 0 16,1-5 0-16,-6 1 0 0,5 3 0 0,-6-3 0 15,-6 3 0-15,5-7 0 0,2 3 0 0,-8-3 0 16,0 1 0-16,1-1 0 0,0 2 0 0,-7-1 0 16,6-1 0-16,1 0 0 0,-7 0 0 15,6 0 0-15,-6 1 0 0,0-2 0 0,0 0 0 16,-6-2 0-16,6 4 0 0,-13-2 0 0,13-3 0 15,-14 4 0-15,2-3 0 0,5 0 0 0,-6-2 0 16,0 6 0-16,0-6 0 0,-6 2 0 16,5-1 0-16,2 1 0 0,-2-1 0 0,-5 0 0 15,-1 1 0-15,0-1 0 0,1 4 0 0,-7-5 0 16,6 6 0-16,-6-1 0 0,0 0 0 0,-7 0 0 16,-5 4 0-16,-1-1 0 0,-1 1 0 0,-11-1 0 15,4 1 0-15,-11 0 0 0,-7 3 0 0,0-3 0 16,-7 3 0-16,-6 1 0 0,0-1 0 15,0 0 0-15,-7 4 0 0,0-3 0 0,7-1 0 16,-1 1 0-16,2 2 0 0,5-3 0 0,-12 1-472 16,-9 2-1179-16,-4 2-11 0,-1 6 97 0,-13 4 250 15,7 0 382-15,-13 8 436 0</inkml:trace>
  <inkml:trace contextRef="#ctx0" brushRef="#br0" timeOffset="19283.89">9467 12964 41 0,'7'-8'414'16,"6"6"201"-16,0-6 144 0,-7 4 86 0,-6 1-57 16,0-5-113-16,0 0-123 0,-6 2-163 15,6-2-95-15,-6 0-27 0,-1 5 10 0,0-4 26 16,-6-1 31-16,7 4 24 0,-8 1 9 0,2-1-5 15,6 1-12-15,-8-2-149 0,1 3-201 0,-7-2 0 16,1 0 0-16,0 4 0 0,-8-4 0 0,-5 4 0 0,-7-7 0 16,-1-1 0-16,1 5 0 0,-7-1 0 0,-5-3 0 15,-1 4 0-15,-1-1 0 0,-6 0 0 16,1 0 0-16,0 4 0 0,-8-3 0 0,1 3 0 16,-6 0 0-16,-1 0 0 0,6 3 0 0,-11-3 0 15,-2 4 0-15,1-4 0 0,0 4 0 0,0 3 0 16,0-7 0-16,6 7 0 0,-6-3 0 0,6 3 0 15,0-3 0-15,1 3 0 0,6 1 0 0,-8-4 0 16,8 3 0-16,0 0 0 0,-6 0 0 0,6 1 0 16,-1-1 0-16,1 0 0 0,0 5 0 0,6-6 0 15,-6 2 0-15,7 0 0 0,-1-1 0 0,-6 1 0 16,6-2 0-16,0-2 0 0,1 3 0 16,-7 1 0-16,6 3 0 0,0-4 0 0,1 0 0 15,-1 1 0-15,7-1 0 0,-6 3 0 0,-1-1 0 0,-6 1 0 16,13 1 0-16,-7 1 0 0,0-6 0 0,7 6 0 15,0-1 0-15,0-4 0 0,6 4 0 0,1 1 0 16,6-2 0-16,6-3 0 0,1 1 0 16,6 3 0-16,0-1 0 0,-1 2 0 0,1-1 0 15,0 3 0-15,7 1 0 0,-7 4 0 0,6-5 0 16,0 5 0-16,-5 3 0 0,5-4 0 0,-6 8 0 16,-1-4 0-16,-5 7 0 0,-1-3 0 0,1 7 0 15,6 0 0-15,0 0 0 0,7-1 0 16,-1 2 0-16,7-1 0 0,0 1 0 15,6-5 0-15,7 3 0 0,0-2 0 16,7 0 0-16,-1-5 0 0,7 4 0 0,6 0 0 16,1 1 0-16,6-5 0 0,7 2 0 0,-1-2 0 15,7 1 0-15,-6-4 0 0,-1-1 0 0,8 2 0 16,-7-2 0-16,5 2 0 0,1 0 0 16,7-2 0-16,-1-3 0 0,2 1 0 0,-2 3 0 15,1-8 0-15,6 5 0 0,0-2 0 0,-6-2 0 16,12 1 0-16,-5-2 0 0,-2-3 0 0,8 4 0 15,0-4 0-15,-1-1 0 0,-5 2 0 0,5-5 0 16,1 1 0-16,6 2 0 0,-6-3 0 0,0-3 0 0,6 4 0 16,0-4 0-16,0 3 0 0,0-3 0 15,-7-2 0-15,7 3 0 0,0-1 0 0,1-1 0 16,-1-3 0-16,-6 4 0 0,6-1 0 0,-6-3 0 16,0 4 0-16,6 0 0 0,0-4 0 0,0 0 0 15,0 0 0-15,0 0 0 0,-7 0 0 0,1 0 0 16,0 0 0-16,6 0 0 0,-13-4 0 0,7 4 0 15,0 0 0-15,-1-4 0 0,1 4 0 0,-8 0 0 16,2-3 0-16,-7 3 0 0,5-4 0 0,-4 4 0 16,-9 0 0-16,8 0 0 0,-7-3 0 0,0 3 0 15,-6-4 0-15,6 4 0 0,-6 0 0 16,6-5 0-16,-7 5 0 0,-6-2 0 0,7 2 0 16,-1 0 0-16,1-4 0 0,-1 4 0 0,1-4 0 15,-1 4 0-15,-5-3 0 0,5-1 0 0,1 4 0 0,-1-4 0 16,2 0 0-16,-2 4 0 0,1-4 0 0,-1-3 0 15,7 7 0-15,-6-2 0 0,5-6 0 0,2 8 0 16,-1-8 0-16,0 4 0 0,1-3 0 0,5 3 0 16,-7-2 0-16,9 1 0 0,-9-2 0 15,8 0 0-15,0-1 0 0,-8 1 0 0,-4 0 0 16,5 3 0-16,0-4 0 0,-7 2 0 0,1 2 0 16,-7-3 0-16,0-1 0 0,0 0 0 0,-7 2 0 15,1 1 0-15,-6-2 0 0,-2 0 0 0,1-1 0 16,0 5 0-16,0-8 0 0,-7 4 0 0,8-1 0 15,-2-3 0-15,-4 5 0 0,4-6 0 0,8 1 0 16,-7 0 0-16,7-4 0 0,-8 4 0 0,15-4 0 16,-15 4 0-16,8-4 0 0,0 1 0 0,-7-1 0 15,7 5 0-15,-8-5 0 0,2 0 0 16,-2 1 0-16,-5-1 0 0,6-4 0 0,-6 5 0 16,-1-1 0-16,0 0 0 0,1-3 0 0,-7 3 0 15,0-4 0-15,0 5 0 0,0-1 0 0,0-2 0 16,0-2 0-16,-7 1 0 0,-5-1 0 15,-2 1 0-15,1 0 0 0,-7-1 0 0,-5-3 0 16,-7 4 0-16,-2-1 0 0,-5-2 0 0,-6-1 0 16,-7-1 0-16,-7 2 0 0,-6-2 0 0,0 1 0 15,-7 0 0-15,1 0 0 0,-8-4 0 0,1 4 0 16,0 0 0-16,0 0 0 0,-1 0 0 0,2 1 0 16,5-2 0-16,0-2 0 0,0 6 0 0,1-2 0 15,12-2 0-15,-6 5 0 0,6-4 0 0,0 3 0 16,1 1 0-16,-7 0 0 0,-7-4 0 0,0 3 0 15,-19 4 0-15,0 1 0 0,-20 6 0 0,-20 8-1633 16,-18 4-45-16,-27 8 66 0,-20 6 194 0,-12 8 355 16,-7 6 474-16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13.4873" units="1/cm"/>
          <inkml:channelProperty channel="F" name="resolution" value="3999.51147" units="1/in"/>
          <inkml:channelProperty channel="T" name="resolution" value="1" units="1/dev"/>
        </inkml:channelProperties>
      </inkml:inkSource>
      <inkml:timestamp xml:id="ts0" timeString="2022-05-10T06:18:34.302"/>
    </inkml:context>
    <inkml:brush xml:id="br0">
      <inkml:brushProperty name="width" value="0.05292" units="cm"/>
      <inkml:brushProperty name="height" value="0.05292" units="cm"/>
      <inkml:brushProperty name="color" value="#FF0000"/>
    </inkml:brush>
  </inkml:definitions>
  <inkml:trace contextRef="#ctx0" brushRef="#br0">3453 8068 325 0,'7'0'470'16,"-7"-4"147"-16,6 4 43 0,7-3-36 15,0 3-75-15,-7 0-97 0,8-4-99 16,-1 4-134-16,-7-4-80 0,7 0-47 0,-6 4-20 16,5-3-11-16,2-1-7 0,-8 4-2 15,7-4-3-15,-6 1 0 0,-1 3 0 16,1-4-1-16,-1 0 4 0,8 0-3 0,-8 4-1 16,0 0-4-16,1 0-2 0,-7 0-1 15,7 0-16-15,-1 0 4 0,0 0-1 16,1 0 0-16,-1 0 0 0,1 4-1 15,0-4 8-15,5 4-8 0,-4-4 8 0,4 0-7 16,1 4-6-16,-6-4 0 0,6 0-4 16,-1 0 0-16,2 0-14 0,-2 3 5 15,2-3 1-15,-1 0 0 0,0 0 2 0,0 0 1 16,7 0 1-16,-8 0-1 0,2 0 2 16,-1 0-1-16,7 0 0 0,-2 4 1 15,2-4-1-15,7 0-1 0,-1 0-3 0,-7 0-2 16,1 0 1-16,-1 0 0 0,7 0-1 15,-6 0 5-15,-1 4 0 0,8-4 2 16,-8 0 2-16,0 3-1 0,0-3 0 0,1 0-3 16,-6 0 14-16,5 0-11 0,-6 0-8 15,0 0 0-15,7 0-1 0,-8 0-1 16,2 0-14-16,5 0 10 0,1 0 5 0,0 0 1 16,-8 0 1-16,8 0 1 0,-1 0-3 15,7 0 2-15,-6 0-2 0,-1 0 0 16,7 0-2-16,1 0-1 0,-1 0 1 15,0 0-1-15,0 0 0 0,0 0 2 0,0 0 0 16,-6 0 5-16,6 0-3 0,6 0 2 16,-6 0 1-16,1 0 2 0,-1 0-1 0,-1 0-3 15,1 0 4-15,7 0-3 0,-1 0 2 16,8 0-2-16,-7 0-2 0,-1 0-1 0,1 0-5 16,-7 0 0-16,0 0 0 0,-7 0 2 0,7 0 1 15,0 0-1-15,1 0 2 0,-1 0 1 16,-7 0 3-16,7 0 4 0,0 0 2 0,0 0 3 0,1-3 10 15,5 3 0-15,-6 0-1 0,0 0-2 16,0 0-2-16,-6 0 0 0,6 0-9 0,0 0-4 16,6-4-1-16,-5 4-1 0,5 0-2 0,1-4-1 15,-1 4 0-15,1 0 1 0,-7 0-2 0,0 0-1 16,7 0 2-16,-7 0-2 0,0 0 0 0,-1 0 4 16,1 0-1-16,1 0 0 0,-1 0-2 0,-6 4 2 15,-1-4-2-15,1 0-2 0,6 0 2 0,-7 0 1 16,1 0 2-16,6 0 2 0,-6 0 4 0,-1-4 4 15,0 4-1-15,8 0 6 0,-8-3 7 0,1-1 5 16,6 4 1-16,0-4 4 0,0 0 4 0,7 4-5 16,-1-3-4-16,1-2-7 0,-7 3-3 0,13-2-4 15,-7 1-7-15,7-1 1 0,1 0-1 16,-1-4 0-16,-1 4 2 0,-5 1 3 0,-1-1 1 16,1 4 0-16,-7-2-5 0,0-3-1 0,-6 5-1 15,-1 0-3-15,-5 0-2 0,-2 0-4 0,-5 0-1 16,0 0-3-16,-1-3 0 0,-6 3-4 0,7 0-8 15,-7 0-32-15,-7 0-61 0,1 0-79 0,-14 3-127 16,0-3-237-16,-5 0-334 0,5 5-150 0,-6-5-33 16,6 0 29-16,-5 2 98 0,5 2 225 0</inkml:trace>
  <inkml:trace contextRef="#ctx0" brushRef="#br0" timeOffset="1355.15">11403 8908 279 0,'0'0'467'0,"-7"-4"117"0,7 4 117 15,-7 0-4-15,7 0-54 0,0 0-78 0,0 0-83 16,0 4-95-16,0-4-118 0,0 0-78 0,0 0-48 16,0 0-31-16,0 0-17 0,0 0-14 15,0 0-15-15,0 0-8 0,0 0-9 0,0 0-1 16,0 0-3-16,0 0-2 0,7 0 13 0,6-4 17 16,13 4 15-16,1-3 8 0,-9 3 6 0,15 0 2 15,-7 0-11-15,7-4-9 0,-1 4-13 0,1-4-3 16,-1 4-2-16,8 0-3 0,-7-3-8 15,5 3-11-15,1 0-9 0,1-4-7 0,-1 0-4 16,0 4-1-16,0-3 3 0,6-1 5 0,-6 4 3 16,7-3 1-16,-7-1-3 0,7 0-3 0,-1 0-4 15,-6 1-6-15,1 3-1 0,5-4-4 16,-6 0-4-16,7 0-2 0,-7 2 0 0,7 2-3 16,-7-5-4-16,0 2 1 0,0-1 2 0,0 1 1 15,0 3-2-15,0-4 0 0,1 4 1 16,-2-4 0-16,1 0-1 0,1 4-2 0,-1-3 2 15,-7 3 2-15,7-4 0 0,-6 1 2 0,7 3 3 16,-8-5 2-16,7 5 2 0,-7 0 0 16,1-2 3-16,-7 2 0 0,7 0-2 0,-1-5-1 0,1 1 1 15,-1 4 0-15,-6 0-5 0,7 0-1 16,-1-3 1-16,1-1-2 0,-1 1-1 0,-5 3-2 16,5-4 2-16,1 4-4 0,-7 0-2 15,6 0 2-15,1 0-2 0,0-4-2 0,0 4-1 16,-1 0 2-16,-6 0 1 0,7 0-2 0,-8 0 1 15,1 0 2-15,7 0-1 0,-7 0 0 0,0 0-1 16,7 0 1-16,-7 0 0 0,0 0-2 0,7 0 1 16,-7 0-1-16,6 0 0 0,-5 0-1 15,-1 0 1-15,6 0 0 0,-5 0 1 0,-2 0 0 16,8 0 0-16,-8 4-2 0,2-4-1 0,-1 0 1 16,0 0-1-16,7 0 0 0,-13 0 0 15,12 0 3-15,-6 0 0 0,-7 0-2 0,7 0 1 16,1 0 1-16,-1 0 0 0,0 0 1 0,-7 0-2 15,7 0 4-15,0 0 8 0,0 0 4 0,1 0 5 16,-1 0 3-16,-1 0 2 0,1 0 0 16,0 0-7-16,1 4-4 0,-7-4-4 0,6 0-4 15,-7 0-1-15,7 0-1 0,-6 0-2 0,-1 0 1 16,-6 0-2-16,6 0-1 0,-5 3 1 16,-8-3 0-16,7 0-1 0,0 4-2 0,-6-4 2 0,6 0 1 15,0 0-2-15,-7 0-14 0,0 3-46 16,2-3-96-16,-8 0-112 0,6 0-215 0,-12 0-331 15,-2-7-256-15,-10 4-98 0,-15-1 20 0,-7 0 70 16,-11 0 194-16,5 1 320 0</inkml:trace>
  <inkml:trace contextRef="#ctx0" brushRef="#br0" timeOffset="12281.76">6802 6445 298 0,'-6'-3'558'0,"0"-1"143"0,-2 0 89 16,2 0-47-16,0 1-132 0,-1 3-140 15,-13-4-127-15,8 1-123 0,-8-1-77 0,0-1-33 16,-5 3-14-16,5-2-7 0,-6 0-9 0,-1 0-4 15,1 1-2-15,-6-1-7 0,-1 0 0 0,7 0-1 16,0 1 6-16,7 3 13 0,-7-4 5 0,6 4 11 16,-6 0 12-16,0-3 8 0,0 3 4 0,-6 0-12 15,-8-5-5-15,7 5-9 0,-5 0-7 0,-1 5-4 16,-7-5-7-16,7 3-5 0,-7-3-1 0,1 4 2 16,-8-1 0-16,8 1 0 0,-7 0-1 0,7 0 8 15,-8-1 7-15,1 1 1 0,-1 0-1 16,2 0-6-16,5-2-2 0,1 3-6 0,-1-1-11 0,1-1-9 15,-2 1-12-15,9-1-16 0,5 1-30 16,1 0 0-16,-1 3 0 0,1-3 0 16,-2 4 0-16,-5-1 0 0,7-4 0 0,-7 4 0 15,6 1 0-15,7-1 0 0,-6 4 0 16,-1-4 0-16,1 4 0 0,-1 0 0 16,7 1 0-16,-7-2 0 0,7 2 0 0,0-1 0 15,6 0 0-15,-6-4 0 0,13 4 0 16,-7 0 0-16,2 4 0 0,4-4 0 15,1-1 0-15,0 2 0 0,0-2 0 0,13 5 0 16,-12-3 0-16,4 2 0 0,8 1 0 16,-6-1 0-16,6 1 0 0,6-1 0 15,-6 5 0-15,8-4 0 0,4 0 0 0,-6-1 0 16,8 1 0-16,-1-1 0 0,7 1 0 16,-2-1 0-16,9-2 0 0,-1 3 0 0,0 0 0 15,7-1 0-15,-1-3 0 0,1 4 0 16,5-1 0-16,9 1 0 0,-9-4 0 15,2 3 0-15,-1-2 0 0,-7-1 0 0,7-5 0 16,0 6 0-16,1-1 0 0,-1 0 0 0,-1-3 0 16,9-1 0-16,-9 4 0 0,9-4 0 0,-9 4 0 15,-5-3 0-15,6-2 0 0,0 2 0 0,7-4 0 16,-8 3 0-16,8-3 0 0,0 3 0 0,0-3 0 16,-1 0 0-16,14-1 0 0,-7-3 0 0,7 5 0 15,-1-5 0-15,7 0 0 0,-12 2 0 16,5-2 0-16,1 0 0 0,-7 5 0 0,0-5 0 0,0 0 0 15,7 0 0-15,-14 0 0 0,8 0 0 0,-1 0 0 16,-1 0 0-16,-4 0 0 0,5 0 0 0,-1 0 0 16,-4 0 0-16,-2-5 0 0,-6 5 0 15,13 0 0-15,-12-2 0 0,5 2 0 0,1 0 0 16,-7-5 0-16,-1 5 0 0,1 0 0 0,-5-3 0 16,-2 3 0-16,1 0 0 0,-7 0 0 0,-1-4 0 15,-5 4 0-15,6-4 0 0,-6 4 0 0,-1 0 0 16,7 0 0-16,-6-4 0 0,-1 4 0 0,1-3 0 15,6 3 0-15,0 0 0 0,-7-4 0 0,8 4 0 16,5 0 0-16,-6-4 0 0,0 4 0 0,7-3 0 16,-7 3 0-16,-6 0 0 0,5-4 0 0,2 4 0 15,-1-4 0-15,0 4 0 0,-6-4 0 0,6 4 0 16,-1-3 0-16,-11 3 0 0,12-3 0 0,-13-1 0 16,7-3 0-16,-2 3 0 0,2 0 0 0,-7 0 0 15,7-3 0-15,0 0 0 0,-8 0 0 0,8 3 0 16,-1-3 0-16,1-1 0 0,0 2 0 0,-1-2 0 15,-5-1 0-15,4 3 0 0,2-2 0 0,0 1 0 16,-7-4 0-16,7 4 0 0,-8 0 0 0,2-5 0 16,12 5 0-16,-7-1 0 0,1 1 0 15,-7-5 0-15,-7 6 0 0,7-5 0 0,-6 3 0 0,-1-3 0 16,1 4 0-16,0 0 0 0,-7-4 0 0,6 4 0 16,0 0 0-16,-6-5 0 0,7 5 0 0,-7-1 0 15,0 1 0-15,0 0 0 0,0 0 0 0,-7 3 0 16,7-3 0-16,-6-1 0 0,0 0 0 15,-1-2 0-15,0 3 0 0,-6-1 0 0,0 1 0 16,7-1 0-16,-7-3 0 0,-1 4 0 0,2 0 0 16,-1-4 0-16,-7 3 0 0,14-3 0 0,-8 1 0 15,-5 2 0-15,6 1 0 0,0-4 0 0,-7 4 0 16,0-5 0-16,2 5 0 0,4-1 0 0,-5-2 0 16,-1 3 0-16,0-2 0 0,1-1 0 0,-1 3 0 15,-6-5 0-15,0 5 0 0,1 0 0 0,-8-4 0 16,7 4 0-16,-14-1 0 0,1-3 0 0,1 4 0 15,-1-1 0-15,-14 1 0 0,7 3 0 0,-5-2 0 16,-8-3 0-16,7 6 0 0,-7-4 0 0,0 3 0 16,-6 1 0-16,7-1 0 0,-14 0 0 0,0 4 0 15,-6 0 0-15,0 0-428 0,-7 0-486 0,1-4-280 16,-15 1-108-16,2-1 23 0,-1-4 101 0,-6 6 186 16,-7-2 349-16</inkml:trace>
  <inkml:trace contextRef="#ctx0" brushRef="#br0" timeOffset="14399.84">12217 7452 188 0,'-13'-5'519'0,"-7"5"164"0,1-3 98 15,-13 3-14-15,-1-4-115 0,1 4-130 0,-8-4-128 16,1 4-145-16,-7-4-81 0,7 4-43 0,0-3-22 15,-7 3-8-15,7 0-7 0,1-4-6 16,-1 4-11-16,-7 0 4 0,-1 0 5 0,9 0 1 16,-1-4 2-16,0 0 2 0,-1 4 9 0,1 0-2 15,7-2 2-15,-1 2 2 0,-5 0 4 16,5-5 4-16,0 5-5 0,-6 0-5 0,0 0-9 16,0 0-10-16,-1 0-17 0,-5 0-10 0,6 5-4 15,-7-5 2-15,-6 2 7 0,7-2-3 16,-1 4 4-16,7 0 0 0,-6 0 4 0,5-1-3 15,-5 1-4-15,-1 0 5 0,7 0 3 0,-7-1 1 16,7 2-1-16,0-3 1 0,0 2 0 16,0-1-5-16,6 1-5 0,-6 0-4 0,13 0-4 15,-6 0-6-15,-1 0-7 0,7-1-4 0,6 1-5 16,-5-2-6-16,-1 3-6 0,6-1 0 0,0 4-3 16,7-5-2-16,-7 4-1 0,1-3 0 0,6-1-2 15,-6 5 0-15,5-4-1 0,2-1 0 0,-2 4 1 16,1-3 0-16,-6-1 2 0,6 5 1 0,-1-4-1 15,2 3-2-15,-1-3-1 0,-7-1 2 0,14 0 0 16,-8 5-1-16,2-4 0 0,-2 4 3 0,2-5 1 16,-1 0-3-16,-1 5-1 0,2-4 1 0,-2 0 1 15,2 3-1-15,-2-3 0 0,-5-1 1 0,5 4-2 16,2-3 1-16,-2 0 0 0,2 0-3 0,5-1 1 16,-6 1-1-16,0-1 1 0,7 1 1 15,-8-1-1-15,2 1 4 0,5 4-2 0,-6-5-2 16,0 5 1-16,7-5 0 0,-8 1-2 0,8 0 2 15,0 3 0-15,-8 0 0 0,8-3-2 0,-1 3 0 16,1 1 0-16,6-4 0 0,0 7-1 0,0-3 0 16,0-6 1-16,0 6 0 0,0-1 1 0,0-3-2 15,6 4 2-15,-6-1 1 0,7 0-1 0,-1 4 0 16,8-4-1-16,-8 0-2 0,6 1 0 0,2 0-2 16,-1-2 3-16,0 2 1 0,6 0-1 0,-5-1 2 15,5 1 0-15,1-2 1 0,-1 2 0 0,8-1-2 16,-2 1 1-16,1-5 0 0,0 4 2 0,7-3-1 15,-1 0-1-15,1-1 0 0,7 2 0 0,-8-2 0 16,7 0-1-16,0 1-2 0,1-4 0 16,-8 4 1-16,7-1 3 0,-7-3-1 0,7 4 1 15,1-4 1-15,-1 4 0 0,0-4 0 0,-1 4 1 16,2-1 0-16,-1-3 0 0,6 0 1 16,1 5 1-16,-7-5-1 0,7 0 1 0,-7 0 1 15,0 0-2-15,1 0 0 0,-2 0 0 0,1 0 1 16,1 0-1-16,-1 0-1 0,0 0 1 0,-1 0 0 15,-5 0-2-15,7 0 0 0,-8 0-1 16,7 0 0-16,-6 2 0 0,5-2 1 0,-4 0-1 16,-2 4 1-16,1-4 1 0,-1 0-1 0,1 3 1 15,-1-3-1-15,7 0 2 0,-6 4-1 0,7-4 1 16,-2 0 0-16,1 4-1 0,0-4-1 0,1 0 4 16,-1 4-1-16,-7-4-2 0,1 0 0 0,5 0-2 15,2 0 0-15,-1 0-1 0,-6 0 1 16,5 0 0-16,-5 0 0 0,7 0 0 0,-8-4-1 15,7 0 1-15,0 4-3 0,1-4 1 0,5 1 0 16,-6-1 0-16,7 2 1 0,-8-3 1 16,2 2 1-16,-1-1-1 0,0 0 0 0,-7-3 0 15,7 3 0-15,-5 0 0 0,-2-2 0 0,1 1 3 16,-1 2-2-16,1-5 3 0,-7 5-1 16,6-4-1-16,-5 3-1 0,-2 0-1 0,1-3 2 15,7-1-2-15,-1 4 0 0,2-2 1 0,-9-2-1 16,7 0 0-16,-6 5 0 0,7-5 1 0,-13 2 0 15,6 1-1-15,-6-2 1 0,5 0 1 0,-5 3 0 16,-6 0-1-16,5-3 1 0,1 0-1 0,-8 0 3 16,2 2 4-16,-2-1-5 0,2-2 1 15,5 1-1-15,-13-1 1 0,8-2-2 0,-8-1-3 16,7 3 4-16,-6-3 6 0,-7 0-2 0,0-4-7 16,0 1 0-16,-7 2 0 0,7-2 0 0,-7-1 0 15,1 1 0-15,0-1 0 0,-8 1 0 16,8 2 0-16,-13-2 0 0,5-1 0 0,-12-3 0 15,0 3 0-15,1 0 0 0,-15 1 0 0,-5 3 0 16,-14 4 0-16,-13-5 0 0,-12 8 0 0,-21-3 0 16,-25 7 0-16,-14 0-273 0,-12 3-700 15,-14-3-265-15,-12 4-105 0,-7-4 12 0,0 0 115 16,1 4 209-16,-1-4 408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5-10T06:25:02.375"/>
    </inkml:context>
    <inkml:brush xml:id="br0">
      <inkml:brushProperty name="width" value="0.05292" units="cm"/>
      <inkml:brushProperty name="height" value="0.05292" units="cm"/>
      <inkml:brushProperty name="color" value="#FF0000"/>
    </inkml:brush>
  </inkml:definitions>
  <inkml:trace contextRef="#ctx0" brushRef="#br0">9389 6662 360 0,'-7'0'581'0,"-5"0"146"15,5 0 95-15,0 0-42 0,1-4-77 16,6 4-95-16,0-4-129 0,0 4-77 0,0-4-44 16,0 1-8-16,0-1 0 0,0 1 1 0,0-1-7 0,0 1-27 15,0 3-32-15,6-4-24 0,-6 4-148 0,0-5-113 16,0 2 0-16,-6 3 0 0,6-7 0 16,-6 7 0-16,-8-7 0 0,8 3 0 0,-7-4 0 15,7 5 0-15,-8-4 0 0,8 0 0 0,-8-1 0 16,8-3 0-16,0 1 0 0,-1-2 0 0,1-3 0 15,-1 0 0-15,1-3 0 0,-1 3 0 0,-5-6 0 16,4-2 0-16,2 2 0 0,0-2 0 0,-1-2 0 16,0-5 0-16,1 5 0 0,-1-4 0 0,-5-2 0 15,5 2 0-15,-6 0 0 0,-1 0 0 16,-5-1 0-16,13 5 0 0,-7-5 0 0,0 5 0 0,7 0 0 16,-8-2 0-16,8-2 0 0,-1 3 0 15,-6 1 0-15,7 3 0 0,-7-4 0 0,6 4 0 16,-6 0 0-16,7 0 0 0,-1 3 0 0,0 5 0 0,7-4 0 15,-6 2 0-15,6 6 0 0,-6-1 0 0,6 0 0 16,-7-1 0-16,0 5 0 0,7 0 0 16,0 0 0-16,0 3 0 0,-6 0 0 0,6 1 0 0,0-1 0 15,-7 4 0-15,7 0 0 0,0 0 0 0,0 0 0 16,0 0 0-16,0 0 0 0,0 4 0 16,-6-1 0-16,0 5 0 0,-2-1 0 0,-4 0 0 15,6 4 0-15,-1 4 0 0,-6-5 0 0,6 5 0 16,1 4 0-16,-8-4 0 0,2 3 0 0,6-3 0 15,-8 3 0-15,8-3 0 0,-7-1 0 0,-1 1 0 16,8 0 0-16,-14-4 0 0,14 3 0 0,-7-2 0 16,0-1 0-16,6 0 0 0,-5-1 0 0,4-2 0 15,2-4 0-15,0 3 0 0,0-3 0 0,-2-4 0 16,8 3 0-16,-6-3 0 0,6 0 0 0,-6 0 0 16,-1-3 0-16,1-1 0 0,-1 0 0 0,0 1 0 15,1-5 0-15,0 1 0 0,0 0 0 0,-2-4 0 16,2 0 0-16,6-3 0 0,0-3 0 0,0 3 0 15,6-1 0-15,2-2 0 0,-2-2 0 0,0 4 0 16,0-3 0-16,1 4 0 0,6-5 0 0,0 5 0 16,-7-1 0-16,8 0 0 0,-2 0 0 15,-4 4 0-15,4-3 0 0,8 3 0 0,-7-3 0 16,0 2 0-16,0 5 0 0,0-4 0 0,7-1 0 16,-8 6 0-16,-4 1 0 0,4-2 0 0,-6 4 0 15,1-1 0-15,0 0 0 0,-1 4 0 0,1-4 0 16,6 4 0-16,-6 0 0 0,5 4 0 0,-6 0 0 15,14-4 0-15,-7 4 0 0,1-1 0 0,-2 4 0 16,2-2 0-16,5 1 0 0,-6 2 0 0,0 3 0 16,0-5 0-16,0 6 0 0,1-1 0 0,5 0 0 15,-6 1 0-15,6-2 0 0,-5 5 0 0,-2-4 0 16,2 4 0-16,5-5 0 0,-6 6 0 0,0-1 0 16,1-1 0-16,5-3 0 0,-6 3 0 0,0-3 0 15,-1 0 0-15,-4 1 0 0,4-2 0 0,-5 1 0 16,0-3 0-16,-1 3 0 0,0-5 0 0,1 3 0 15,-7-6 0-15,6 4 0 0,-6-3 0 0,7 0 0 16,0 0 0-16,-7-4 0 0,6 3 0 16,-6-3 0-16,0 0 0 0,0 0 0 0,0 0 0 15,-6 0 0-15,6 0 0 0,-7-3 0 0,0 3 0 16,7-4 0-16,0 0 0 0,7-2 0 0,0-2 0 16,-1-7 0-16,0 4 0 0,-6-8-476 0,0 5-1162 15,0-1-18-15,0 5 102 0,-6-5 247 0,-7 7 357 16,13 8 445-16</inkml:trace>
  <inkml:trace contextRef="#ctx0" brushRef="#br0" timeOffset="1486.01">20238 6684 340 0,'7'3'644'0,"-7"-3"132"0,0 4 99 0,0 0-44 16,0-4-93-16,6 0-83 0,0 0-107 0,-6 0-25 15,8 0-7-15,-8 0 8 0,6 0 5 0,-6 0-22 16,0-4-322-16,0 4-185 0,0 0 0 0,0 0 0 15,0 0 0-15,0-4 0 0,0 4 0 16,-6-3 0-16,6-4 0 0,-8 2 0 0,2-5 0 16,0-2 0-16,-8 2 0 0,8-1 0 0,-7-8 0 15,0 1 0-15,6 0 0 0,-5-1 0 16,5-7 0-16,-6 4 0 0,0-7 0 0,6 0 0 16,-6 0 0-16,1-5 0 0,-2 1 0 0,-5 4 0 15,6-7 0-15,-7 2 0 0,7 1 0 0,1 0 0 16,-2 4 0-16,1-5 0 0,-7 2 0 15,8 2 0-15,-2 1 0 0,2 4 0 0,-2-2 0 16,1 6 0-16,-6-6 0 0,6 6 0 0,-1-1 0 16,2 0 0-16,-1 3 0 0,6 1 0 0,-6-1 0 15,7 9 0-15,0-1 0 0,6 0 0 16,-8 4 0-16,8 0 0 0,-6 3 0 0,6-1 0 16,-6 2 0-16,-1 3 0 0,7 0 0 0,-7 0 0 15,7 0 0-15,0 3 0 0,0 2 0 0,-6 6 0 16,6-4 0-16,-7 4 0 0,1 0 0 15,-7 3 0-15,0 1 0 0,0 3 0 0,0 1 0 16,0-2 0-16,-7 2 0 0,8 0 0 0,-2-1 0 16,1 4 0-16,0 1 0 0,0-1 0 0,0 0 0 15,0 0 0-15,7-5 0 0,-1 2 0 0,0 0 0 16,-5-5 0-16,5-3 0 0,7 1 0 16,-6-5 0-16,6 0 0 0,0-4 0 0,0 1 0 15,-7 0 0-15,7-4 0 0,0 0 0 0,0 0 0 16,0-4 0-16,0-3 0 0,7-4 0 0,-7 0 0 15,6-4 0-15,1 1 0 0,5-5 0 0,2-3 0 16,-2 0 0-16,8-3 0 0,-7 2 0 0,7-6 0 16,-8 3 0-16,8 1 0 0,-7-1 0 15,0 0 0-15,7 1 0 0,-7 2 0 0,0 2 0 16,0 2 0-16,0 5 0 0,-7-5 0 0,8 8 0 16,-8-1 0-16,0 2 0 0,2 3 0 0,-2-1 0 15,0 1 0-15,0 3 0 0,1-3 0 16,0 7 0-16,-1 0 0 0,7 0 0 0,1 0 0 15,5 0 0-15,0 0 0 0,1 7 0 0,6 0 0 16,0 1 0-16,0-1 0 0,6 1 0 0,-5 3 0 16,5-1 0-16,-6 6 0 0,7-5 0 15,-1 7 0-15,1-3 0 0,-1 0 0 0,-5 2 0 16,-1 2 0-16,6-5 0 0,-5 5 0 0,-8-1 0 16,0-3 0-16,1 4 0 0,0-5 0 0,-1 1 0 15,-5-4 0-15,5 4 0 0,-6-5 0 16,0 2 0-16,0-1 0 0,-6-5 0 0,5 6 0 15,-5-5 0-15,0 1 0 0,-1-5 0 0,0 4 0 16,-6-3 0-16,7-1 0 0,-7 1 0 0,0-4 0 16,0 5 0-16,7-5 0 0,-7 0 0 0,0 0 0 15,0 0 0-15,-7 0 0 0,7 0 0 16,0 0 0-16,0-5 0 0,0-2 0 0,0-4 0 16,0 0-207-16,-7 0-1476 0,-12 1-22 0,-14 2 94 15,-12 8 251-15,-20 4 379 0,-7 7 459 0</inkml:trace>
  <inkml:trace contextRef="#ctx0" brushRef="#br0" timeOffset="3536.93">8985 10911 316 0,'0'12'782'0,"0"-1"121"0,-6 1 66 0,6-5 34 0,0 0-192 16,0-3-270-16,0 4-146 0,0-5-31 0,0 4 8 15,-7 0 26-15,7-3 15 0,-7 4-4 16,7-6-31-16,-6-2-241 0,6 0-137 0,-6 5 0 16,6-5 0-16,-7 3 0 0,0-3 0 0,1 0 0 15,6 0 0-15,-7 0 0 0,7 0 0 0,0 0 0 16,0-3 0-16,0 3 0 0,-6-5 0 0,6 3 0 16,-6-2 0-16,-2-4 0 0,8-3 0 0,-6 0 0 15,6-1 0-15,0-1 0 0,-6-6 0 0,6 1 0 16,-6-5 0-16,6 2 0 0,-7-5 0 0,7 1 0 15,0-5 0-15,0 4 0 0,-7-3 0 0,7 0 0 16,0-1 0-16,0-3 0 0,0 0 0 0,0 1 0 16,0-2 0-16,0 5 0 0,0 0 0 0,0-5 0 15,-6 5 0-15,6 0 0 0,-7 2 0 0,7 2 0 16,-6-5 0-16,-1 9 0 0,0-4 0 0,1-2 0 16,0 5 0-16,0 0 0 0,-2 1 0 0,2-1 0 15,0-1 0-15,-7 5 0 0,-1 0 0 0,8-1 0 16,-7 5 0-16,6-5 0 0,1 8 0 15,0-3 0-15,-1 2 0 0,-6 1 0 0,13 5 0 16,-7-3 0-16,1 2 0 0,6 4 0 0,-6-1 0 16,6 1 0-16,-8-1 0 0,8 4 0 0,0-4 0 0,0 4 0 15,0 0 0-15,0 0 0 0,0 0 0 0,0 0 0 16,0 0 0-16,0 0 0 0,0 4 0 16,-6-4 0-16,6 4 0 0,-12 3 0 0,4-4 0 15,2 4 0-15,-7 5 0 0,-7-1 0 0,8 0 0 16,-8 1 0-16,0-2 0 0,-5 1 0 0,-1 4 0 15,6-5 0-15,0 2 0 0,1 2 0 0,-1-2 0 16,1-2 0-16,6 1 0 0,0 1 0 0,-1-6 0 16,8 1 0-16,6 1 0 0,-6 0 0 0,6-4 0 15,0-1 0-15,-7 1 0 0,7-1 0 0,-7 1 0 16,7-4 0-16,0 0 0 0,0 3 0 0,0-3 0 16,-6 0 0-16,6-3 0 0,0 3 0 0,0-4 0 15,0 1 0-15,0-1 0 0,6-3 0 0,-6-1 0 16,7-2 0-16,-7 3 0 0,13-5 0 0,0 1 0 15,-6-3 0-15,6 2 0 0,-7 1 0 0,1 0 0 16,-1 0 0-16,7 1 0 0,-7-2 0 0,8 5 0 16,-1-3 0-16,6-2 0 0,-6 1 0 0,1 3 0 15,5-3 0-15,0 0 0 0,1 1 0 0,-7 2 0 16,7 1 0-16,-8-1 0 0,8 4 0 0,-13 2 0 16,-1-2 0-16,0 0 0 0,2 4 0 15,-2 0 0-15,0 0 0 0,0 4 0 0,2 0 0 16,-2-2 0-16,7 6 0 0,0-1 0 0,0 5 0 15,0-2 0-15,6 1 0 0,-5 4 0 0,5 0 0 16,-5 3 0-16,4-3 0 0,2 3 0 0,0-3 0 16,-7 0 0-16,7 3 0 0,-1-4 0 0,1 2 0 15,-8 2 0-15,8-3 0 0,0-1 0 0,-7 1 0 16,6-4 0-16,-6 4 0 0,1-5 0 0,5 1 0 16,-6 0 0-16,-7-3 0 0,7 3 0 0,1-4 0 15,-8 1 0-15,7-1 0 0,-6 0 0 0,-7 1 0 16,6-1 0-16,-6 0 0 0,0 0 0 0,-6-3 0 15,-8 0-625-15,2 3-1075 0,4-3 5 0,-17 6 125 16,5 2 275-16,-6-1 464 0,0 0 388 0</inkml:trace>
  <inkml:trace contextRef="#ctx0" brushRef="#br0" timeOffset="4454.55">21431 10006 576 0,'0'-12'834'0,"-7"1"112"0,1 0 78 15,6 0 21-15,-7 4-142 0,7-4-193 0,-7 7-103 16,1-3-37-16,6-1-16 0,0 6-132 0,0-2-422 16,-6 0 0-16,6 0 0 0,-7 4 0 0,7 0 0 15,0 0 0-15,0 4 0 0,0 0 0 16,-7 2 0-16,7 2 0 0,-6 3 0 0,6 4 0 15,-6 4 0-15,-1 1 0 0,7 3 0 0,0 3 0 16,0 3 0-16,0 2 0 0,0-2 0 0,0 3 0 16,0 1 0-16,0 3 0 0,7-2 0 15,-1 6 0-15,0-3 0 0,1 3 0 0,0-3 0 16,5 3 0-16,2-3 0 0,-1 4 0 0,-7-5 0 16,8 4 0-16,-2-6 0 0,1-1 0 0,7 0 0 15,0-4 0-15,-2-3 0 0,-4-5 0 16,-1 2 0-16,0-5 0 0,-6 0 0 0,-1-7 0 15,-6 0 0-15,6-6 0 0,1-3 0 0,0-2 0 16,5-7 0-16,15 0 0 0,-8-8 0 0,0 1 0 16,-5-1 0-16,-8-4 0 0,7 2-739 0,0-10-285 15,0 6-196-15,1-5-26 0,-8 4 81 16,0-1 107-16,1 2 200 0,0 2 225 0</inkml:trace>
  <inkml:trace contextRef="#ctx0" brushRef="#br0" timeOffset="4901.79">21939 10428 8 0,'19'-8'634'0,"-5"5"190"0,-8-4 115 16,7 2 79-16,0 5-54 0,-7-4-116 0,-6 8-181 16,7-4-92-16,-14 5-37 0,7 2-18 0,-6 4-20 15,0 0-344-15,-1-1-156 0,-6 5 0 16,7 4 0-16,-8 3 0 0,1 0 0 0,1 0 0 16,-2 4 0-16,8-1 0 0,-14 1 0 0,7 0 0 15,0 3 0-15,-6 0 0 0,-1 1 0 0,7-5 0 16,-13 4 0-16,6-2 0 0,0-2 0 15,-5-3 0-15,-1 4 0 0,0-3 0 0,6-6 0 16,-6 2 0-16,0 0 0 0,0-5 0 0,0 3 0 16,0-5 0-16,6-1 0 0,-6 0 0 0,7-4 0 15,-1 0 0-15,1-2 0 0,-7-2 0 16,6 0 0-16,0-3 0 0,-5 0 0 0,-1-3 0 16,-1 0 0-16,1-6 0 0,6 2 0 0,-12 0 0 15,6-4 0-15,0 0 0 0,-7-3 0 0,8-1 0 16,5 0 0-16,-6-3 0 0,-1-1 0 15,8 0 0-15,-7-2 0 0,6 3 0 0,0-4 0 16,2 4 0-16,-2-1 0 0,7 0 0 0,-7 1 0 16,0 0 0-16,8 3 0 0,-1 1 0 0,6 3 0 15,-6-1 0-15,7 2 0 0,-2 3 0 0,2-1 0 16,0 4 0-16,6 1 0 0,-6-2 0 16,6-2 0-16,-14 7 0 0,14-2 0 0,0-3 0 0,7 2 0 15,6-1 0-15,-7 0 0 0,8-3 0 16,-2 3 0-16,-5-3-1044 0,0-1-396 0,-1 1-25 15,-12 3 89-15,6 1 179 0,-7-1 276 0,7 4 351 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5-10T07:03:12.477"/>
    </inkml:context>
    <inkml:brush xml:id="br0">
      <inkml:brushProperty name="width" value="0.05292" units="cm"/>
      <inkml:brushProperty name="height" value="0.05292" units="cm"/>
      <inkml:brushProperty name="color" value="#FF0000"/>
    </inkml:brush>
  </inkml:definitions>
  <inkml:trace contextRef="#ctx0" brushRef="#br0">5949 3601 196 0,'12'8'875'0,"-4"-2"247"16,-8 2 152-16,6-5 96 0,-6 1-42 0,12 0-286 16,-5-4-227-16,6 0-646 0,7 0-169 0,-1 0 0 15,1 0 0-15,-14 4 0 0,1-1 0 0,6 4 0 16,-6 0 0-16,5 1 0 0,2-1 0 0,-8 1 0 15,7 3 0-15,-6-1 0 0,6 5 0 16,-1-4 0-16,2 3 0 0,-2-2 0 0,8 3 0 0,-7-5 0 16,0 5 0-16,0-4 0 0,1 4 0 0,-8-4 0 15,0 0 0-15,1 0 0 0,0-3 0 0,-7 0 0 16,0-2 0-16,0-3 0 0,-7 5 0 0,0-4-1106 16,-5-4-313-16,-2 0-18 0,-5-7 99 0,-1-1 166 15,0-4 264-15,1 2 308 0</inkml:trace>
  <inkml:trace contextRef="#ctx0" brushRef="#br0" timeOffset="191.31">5987 3446 226 0,'0'-19'823'16,"-12"2"213"-16,-2 2 141 0,2-3 99 0,-8-1-55 16,1 4-305-16,5 1-234 0,8-1-166 0,0 0-198 15,6 1-318-15,0 3 0 0,0 4 0 0,0-1 0 16,6 5 0-16,-6-2 0 0,13 5 0 0,0 0 0 15,0 5-282-15,7 2-449 0,-8-3-251 16,2-1-212-16,5 4-43 0,1 1 78 0,0 3 113 16,-2-1 217-16,9 2 266 0</inkml:trace>
  <inkml:trace contextRef="#ctx0" brushRef="#br0" timeOffset="532.01">6658 3475 366 0,'8'5'861'0,"-2"-2"195"15,0 1 150-15,1 0 123 0,-7-1-123 0,-7 1-245 16,1 0-170-16,6-1-376 0,-6-3-415 0,-2 0 0 16,2 4 0-16,0 0 0 0,-8-4 0 0,8 4 0 15,6 2 0-15,0-6 0 0,0 8 0 0,0-5 0 16,6 5 0-16,2-1 0 0,4 0 0 0,2 0 0 16,5 1 0-16,1 3 0 0,12-4 0 0,1 5 0 15,-1-1 0-15,1-5 0 0,5 10 0 0,-4-9 0 16,5 4 0-16,0 0 0 0,-7 0 0 0,-6-1 0 15,0 5 0-15,-6-4 0 0,-1 0 0 0,-5 0 0 16,-8-4 0-16,-6 5 0 0,0-1 0 0,-6 1 0 16,-8-6 0-16,-5 5 0 0,-1-3 0 0,-6-1 0 15,-6 0 0-15,-1 1 0 0,1-5 0 16,6 4 0-16,-7-3 0 0,7-4 0 0,0 4 0 16,-7-4 0-16,7 0 0 0,0 0 0 0,7-4 0 0,-7 4 0 15,6-4 0-15,-7 1 0 0,9-1-100 16,-2-3-1250-16,7 0-119 0,6-1 12 0,-6 5 133 15,7-5 182-15,0 5 290 0,-8-1 400 0</inkml:trace>
  <inkml:trace contextRef="#ctx0" brushRef="#br0" timeOffset="3594.15">4059 3699 471 0,'7'0'694'0,"12"0"124"0,0-3 74 15,-5-1-82-15,5-4-132 0,7 5-154 16,0-4-116-16,7-4-42 0,6 0 10 16,-7 0 29-16,-6 0 27 0,7-1 18 0,-7 3 0 15,-6-8-33-15,0 7-417 0,-1-5 0 16,1 1 0-16,-8-1 0 0,8 0 0 15,-14 1 0-15,1-1 0 0,0 1 0 16,-14 2 0-16,0-2 0 0,-5 2 0 0,-8 2 0 16,-6 3 0-16,-7-1 0 0,1 4 0 15,-1 1 0-15,-6 3 0 0,7 3 0 0,-8 1 0 16,1 6 0-16,7 2 0 0,-1 6 0 16,7 0 0-16,0 5 0 0,0 2 0 0,13 1 0 15,7 3 0-15,12 2 0 0,0-6 0 16,7 4 0-16,7-8 0 0,6 5 0 15,0-6 0-15,7-3 0 0,-1-2 0 16,7-1 0-16,-6-6 0 0,6-1 0 0,-6-7 0 16,-7-3 0-16,-1-1 0 0,9-6 0 15,-9-5 0-15,-5-7 0 0,6-1 0 16,-13-7 0-16,7 1 0 0,-14-3 0 0,0-2 0 16,2 1 0-16,-8 0 0 0,0 1 0 15,0 5 0-15,-8 2 0 0,8 7 0 0,0 3 0 16,0 4 0-16,8 7 0 0,-8 4 0 15,12 7 0-15,-6 12 0 0,8 3 0 16,-1 7 0-16,7 8 0 0,-2 4 0 0,9 2 0 16,5 6 0-16,1 2 0 0,-1-1 0 15,2 2 0-15,-2 3 0 0,7 1 0 16,-6-2 0-16,-1-2 0 0,1-1 0 0,-14-3 0 16,0-4 0-16,-5 0 0 0,-14-4 0 15,0-7 0-15,-14 0 0 0,-5-4 0 16,-13-6 0-16,-14-1 0 0,1-8 0 0,-8 2 0 15,-5-9 0-15,-1-3 0 0,0-4 0 16,7-4 0-16,-6-3 0 0,12-5 0 16,1-3 0-16,-1-6-157 0,7-1-1547 0,-7-8-14 15,7 1 90-15,6-1 247 0,14-3 410 16,19 0 456-16</inkml:trace>
  <inkml:trace contextRef="#ctx0" brushRef="#br0" timeOffset="4378.89">8815 3395 588 0,'40'-4'782'16,"-1"-7"133"-16,-13 1 81 0,0-5-50 16,-7 1-104-16,1-2-148 0,-7 5-67 0,0 1-26 15,-6-2 13-15,-1 1-28 0,-6 0-586 0,0 0 0 16,-6 3 0-16,-1 2 0 0,-6-2 0 0,0 5 0 16,0 3 0-16,-6 0 0 0,-14 3 0 0,1 5 0 15,-1 3 0-15,-7 3 0 0,1 4 0 0,-6 4 0 16,5 3 0-16,2 6 0 0,5-2 0 0,1 1 0 15,18 2 0-15,1-2 0 0,7 3 0 0,19-4 0 16,7 4 0-16,6-6 0 0,0 2 0 0,-1-4 0 16,1 1 0-16,7-5 0 0,0-1 0 0,13-7 0 15,-8 3 0-15,-5-7 0 0,-7 3 0 16,0-4-42-16,1-5-822 0,5 1-82 0,1-8-74 16,-1-3-68-16,7-3 22 0,-7-2 61 0,2 1 156 15,-2-3 167-15,1-5 183 0</inkml:trace>
  <inkml:trace contextRef="#ctx0" brushRef="#br0" timeOffset="4675.89">9461 3546 285 0,'13'-23'676'0,"-7"-2"162"16,-6 2 105-16,0 2-3 0,-6-1-72 0,-1 3-86 16,-6 4-122-16,-6 1-54 0,-7 3-21 0,6 4-9 15,1 3-144-15,-1 4-432 0,-6 4 0 0,0 3 0 16,-1 4 0-16,8 3 0 0,6 1 0 0,7 4 0 16,6 3 0-16,0-1 0 0,13 2 0 0,0-1 0 15,13 0 0-15,0-1 0 0,7 2 0 0,5 0 0 16,-5-6 0-16,6-2 0 0,-6-1 0 0,0-2 0 15,-1-1 0-15,1-5 0 0,-1 2 0 0,1-8 0 16,-13 0 0-16,5-3 0 0,-5-5 0 0,-8 1 0 16,2-4 0-16,-8-4 0 0,-6 1 0 0,-6-2 0 15,-8-1 0-15,-4-2 0 0,-2 0 0 0,-7 2 0 16,-5-2 0-16,-1 1 0 0,1 3 0 16,-1-4 0-16,1 6 0 0,6-3 0 0,-1 5 0 15,9 1 0-15,-2 2 0 0,13 1 0 0,7-1 0 0,0 1 0 16,0 3 0-16,0 1 0 0,7 3-326 0,13-4-607 15,-2 0-149-15,2 1-135 0,7-4 28 16,-9 3 88-16,15 4 154 0,0-4 195 0,-7 0 230 0</inkml:trace>
  <inkml:trace contextRef="#ctx0" brushRef="#br0" timeOffset="5046.99">9858 3333 3 0,'19'0'639'0,"1"2"198"0,0-2 138 16,-7 0 102-16,0 0-30 0,6 6-101 0,-12-4-163 15,6 5-74-15,0 1-38 0,-7 4-167 0,1-2-504 16,0 1 0-16,-1 4 0 0,8 4 0 0,-2-2 0 15,-6 5 0-15,8 1 0 0,-1-5 0 0,-7 4 0 16,8 0 0-16,-8 0 0 0,6-1 0 0,2-1 0 16,-8-2 0-16,7 0 0 0,-6 1 0 0,0-5 0 15,-1 1 0-15,-6-4 0 0,6-4 0 16,-6 0 0-16,0-3 0 0,0-4 0 0,0 0 0 16,0-4 0-16,0 1 0 0,8-8 0 0,-2-4 0 15,0 1 0-15,0-9 0 0,1 2 0 0,0-4 0 16,-1-2 0-16,1-2 0 0,-1-1 0 0,0 5 0 15,-6-5 0-15,8 4 0 0,-8 1 0 16,6 6 0-16,0 5 0 0,-6 0 0 0,6 2 0 16,2 9 0-16,-2-2 0 0,7 5 0 0,0 8 0 15,0 4 0-15,7 2 0 0,-1 0 0 0,1 9 0 16,-1-2 0-16,7 1 0 0,0 5 0 0,0-1 0 16,0 3 0-16,0-4 0 0,-7 1 0 0,1 0 0 15,-6-4 0-15,5 0 0 0,1-5 0 16,-14-2 0-16,0 0 0 0,2-8 0 0,-2-3-917 15,0 1-615-15,7-10 1 0,-6 1 116 0,12-3 198 16,-5 0 305-16,-2-8 380 0</inkml:trace>
  <inkml:trace contextRef="#ctx0" brushRef="#br0" timeOffset="5351.41">10966 3377 673 0,'0'-15'891'15,"0"0"167"-15,0 1 151 0,-7-1 50 0,-5 3-139 16,4 5-180-16,-4 0-120 0,-1 0-599 15,-7 7-221-15,-6 0 0 0,6 0 0 0,1 7 0 16,-7 0 0-16,6 0 0 0,8 5 0 0,-8 3 0 16,13-1 0-16,1 5 0 0,6-1 0 15,0 0 0-15,6 1 0 0,7 2 0 0,7-1 0 16,0 1 0-16,6 1 0 0,-1-4 0 0,8 5 0 16,0-6 0-16,0 6 0 0,-8-5 0 0,8 1 0 15,-14 3 0-15,8-4 0 0,-15-3 0 0,8 3 0 16,-14-4 0-16,2 1 0 0,-2-1 0 0,-6 2 0 15,-6-5 0-15,-2-1 0 0,2 2 0 16,-14-1 0-16,1-8 0 0,-7 5 0 0,0-5 0 16,0-3 0-16,-1 0 0 0,2-3 0 0,-15-5 0 15,2 5 0-15,-1-8-519 0,6-3-829 16,7-5-88-16,6-4 28 0,8-2 154 0,-2-1 205 16,1-3 277-16</inkml:trace>
  <inkml:trace contextRef="#ctx0" brushRef="#br0" timeOffset="5613.11">11168 2965 376 0,'6'-19'929'0,"8"10"222"0,-1-3 141 0,-1 8 117 15,8 0-94-15,-14 4-218 0,8 8-475 0,-8-1-622 16,7 7 0-16,-6 5 0 0,6 4 0 0,-1 2 0 16,15 4 0-16,-8 5 0 0,8 3 0 15,5 3 0-15,1 0 0 0,-1 1 0 0,7 6 0 16,1-3 0-16,5 4 0 0,-6-4 0 0,7 1 0 15,-7-2 0-15,-1 1 0 0,2-7 0 16,-7 3 0-16,-7-3 0 0,-13-8 0 0,0 0 0 16,0-7 0-16,-13-3 0 0,0-1 0 0,-13 1 0 15,-7-8 0-15,0-4-1375 0,1-11-150 0,6 1 34 16,-6-8 148-16,-1 0 214 0,0-3 306 16,8-1 366-16</inkml:trace>
  <inkml:trace contextRef="#ctx0" brushRef="#br0" timeOffset="5748.34">11585 3604 323 0,'-20'-22'789'0,"8"3"171"0,-8-2 117 0,6 2 81 15,8-2-89-15,0 2-239 0,-1 0-166 16,7 5-128-16,7-1-93 0,5 5-101 0,8-5-342 16,6 7 0-16,13 1 0 0,1 3 0 0,5 4 0 15,8 0 0-15,-8 7 0 0,13-3-252 0,1 4-244 16,6 3-165-16,0-5-143 0,1 2-139 0,-1-1-99 16,-6 1 6-16,6-1 59 0,-6 0 150 15,-1 0 170-15,-13-3 206 0</inkml:trace>
  <inkml:trace contextRef="#ctx0" brushRef="#br0" timeOffset="6096.71">12628 3487 317 0,'19'0'691'0,"-6"-4"178"0,-7-4 120 0,-6 4 36 0,-12-5-44 16,5 1-80-16,-12 0-134 0,-8 1-71 16,7 0-31-16,-12 0-375 0,-1 3-290 0,1 0 0 15,-7 4 0-15,0 8 0 0,-1-1 0 0,8 0 0 16,6 8 0-16,1-1 0 0,5 1 0 16,7 4 0-16,6-1 0 0,7 0 0 0,7 0 0 15,-1 1 0-15,13-2 0 0,-5 3 0 0,12-6 0 16,-7 1 0-16,1-4 0 0,0 0 0 0,-1-4 0 15,1-3 0-15,-1 0 0 0,-6-8 0 16,7 0 0-16,-1-3 0 0,1-1 0 0,-8-6 0 16,2-1 0-16,-1 1 0 0,-7-6 0 0,1 3 0 15,-1-2 0-15,-6 5 0 0,7-5 0 0,-7 5 0 16,0-1 0-16,6 4 0 0,-6 3 0 0,0 1 0 16,6 3 0-16,-6 2 0 0,8 4 0 0,-2 2 0 15,0 3 0-15,8 1 0 0,5 3 0 0,-6 4 0 16,13-1 0-16,0 1 0 0,-6 3 0 15,0 1 0-15,-1-2 0 0,7 0 0 0,-6-3 0 16,-1-3 0-16,-12 3 0 0,-1-3 0 0,0-3-308 16,1-5-1026-16,-7-3-108 0,6-7 36 0,1-1 150 15,-7 1 180-15,7-7 267 0,-1 3 327 16</inkml:trace>
  <inkml:trace contextRef="#ctx0" brushRef="#br0" timeOffset="6431.81">12889 3468 160 0,'0'-14'720'0,"0"-1"193"0,-8 3 143 16,8 2 109-16,8-1-70 0,-8 7-175 0,0 0-162 15,6 4-93-15,0 4-67 0,0 0-457 0,8 7-141 16,5-1 0-16,-5 2 0 0,4 6 0 0,-4 0 0 16,5 1 0-16,1 4 0 0,0-2 0 15,-8 1 0-15,8 0 0 0,-1-3 0 0,1-2 0 16,-6-1 0-16,-2-5 0 0,1-1 0 0,1 2 0 16,-8-9 0-16,-6 1 0 0,6-4 0 0,-6-4 0 15,0 1 0-15,0-9 0 0,0 2 0 0,6-5 0 16,-6-3 0-16,8-5 0 0,-8 1 0 0,6 1 0 15,-6-5 0-15,6 0 0 0,1-4 0 16,0 8 0-16,-1-3 0 0,7 6 0 0,-7 1 0 16,1 8 0-16,0-5 0 0,-1 7 0 0,7 4 0 15,-6 4 0-15,6 4 0 0,6 4 0 16,0 3 0-16,8 3 0 0,5 1 0 0,1 7 0 16,-1-4 0-16,8 4 0 0,-8 4 0 0,1-4 0 15,-1 0 0-15,1 0 0 0,-7 0 0 0,-6-4 0 16,-7 2 0-16,7-11 0 0,-14 3 0 0,-6-8 0 15,0 0 0-15,0-4-953 0,6-8-488 16,-6-4-21-16,0-2 90 0,0-8 171 0,6 3 277 16,1-6 311-16</inkml:trace>
  <inkml:trace contextRef="#ctx0" brushRef="#br0" timeOffset="6667.66">13801 3087 347 0,'0'-23'928'0,"0"6"237"0,12 5 159 0,-5 5 121 16,-1-4-99-16,8 7-235 0,-2 4-586 0,2 4-525 15,-8 7 0-15,0 3 0 0,1 5 0 16,0 4 0-16,-1 6 0 0,7 0 0 0,0 7 0 16,6 0 0-16,1 9 0 0,6 0 0 0,1-2 0 15,5 1 0-15,7 0 0 0,0-4 0 0,1 2 0 16,-2-3 0-16,1-3 0 0,-6-2 0 16,-1-5 0-16,-6-6 0 0,1-2 0 0,-14-6 0 15,6-4 0-15,-13-4 0 0,-6-2 0 0,-6-3 0 16,-6-4-95-16,-2-5-1006 0,1-5-160 0,-13-3-66 15,-6-7 77-15,-1 4 126 0,-6-4 216 16,-7-1 224-16,7 2 258 0</inkml:trace>
  <inkml:trace contextRef="#ctx0" brushRef="#br0" timeOffset="6789.91">14048 3553 46 0,'-40'-19'534'0,"2"5"239"0,5-4 186 0,1 7 157 15,5 0 47-15,8-1-93 0,0 8-211 0,5 2-143 16,14-3-111-16,7 5-255 0,6 0-350 0,13 5 0 16,13-3 0-16,7 2 0 0,5-1 0 15,15 1 0-15,-1 1 0 0,7 2 0 0,-14-3 0 16,7-4 0-16,-6 0-1207 0,-6-4-216 0,-1 4-68 15,7 0 60-15,-8 4 200 0,14-1 351 0,7-3 413 16</inkml:trace>
  <inkml:trace contextRef="#ctx0" brushRef="#br0" timeOffset="7598.53">16602 3047 243 0,'13'-26'914'0,"-6"-1"228"0,6 2 145 15,-7 2 114-15,0 2-37 0,2-2-285 0,4 9-318 16,-5-1-761-16,-1 5 0 0,1 2 0 0,-7 5 0 16,7 3 0-16,5 0 0 0,-5 7 0 0,0 5 0 15,5 9 0-15,8 4 0 0,-1 9 0 16,7 7 0-16,7 2 0 0,-1 9 0 0,2 3 0 15,5 3 0-15,6 1 0 0,1 0 0 0,-1 0 0 16,1-1 0-16,-1-6 0 0,1-1 0 0,-7-3 0 16,0-8 0-16,-6-3 0 0,-14-4 0 15,1-8 0-15,-7-7 0 0,-7 2 0 0,1-11 0 16,-7-1 0-16,-7-8 0 0,1-2 0 0,-13-6 0 16,5-3 0-16,-5-7 0 0,0-5 0 0,5-2 0 15,-5-5 0-15,13-3 0 0,-2-1 0 16,16 2 0-16,-2-5 0 0,13 1 0 0,1 3 0 15,6 0 0-15,13 0 0 0,1 3 0 0,11 7 0 16,8-2 0-16,0 11 0 0,6-1 0 0,7 4 0 16,-1 8 0-16,0 3 0 0,-4 3 0 15,-2 4 0-15,-7 8 0 0,-6-1 0 0,-6 5 0 16,-14 6 0-16,1-2 0 0,-21 2 0 0,-4 2 0 16,-8-2 0-16,-14-4 0 0,-12 2 0 0,-7 3 0 15,-5-4 0-15,-1-4 0 0,-14 0 0 0,1-7 0 16,1 1 0-16,-2-4 0 0,1-5 0 15,-1 0 0-15,2 0 0 0,5-3 0 0,1-3 0 16,12 0 0-16,7-8 0 0,-7 2 0 0,20-5 0 16,-6-1 0-16,19-2-742 0,13-6-621 0,-1 2-65 15,21-6 64-15,-7 6 155 0,14-1 217 16,-2 0 260-16</inkml:trace>
  <inkml:trace contextRef="#ctx0" brushRef="#br0" timeOffset="7948.51">18394 3251 648 0,'59'0'940'0,"-7"-3"155"0,0 0 118 15,-6 3 87-15,-1 0-216 0,-5 3-205 16,-8 0-138-16,1 2-450 0,-7 2-291 0,6 4 0 16,-5 0 0-16,-2 3 0 0,-5 5 0 0,0-2 0 15,-1 3 0-15,1-2 0 0,-1 0 0 0,-6 1 0 16,7-4 0-16,-1-1 0 0,-6-3 0 16,0 1 0-16,7-6 0 0,-14 1 0 0,7 1 0 15,-6-8 0-15,-1 4 0 0,7-8 0 0,1-4 0 16,5 1 0-16,-6-4 0 0,6-4 0 0,1 0 0 15,-6-2 0-15,4-2 0 0,2 1 0 16,-7 0 0-16,1-2 0 0,-2 6 0 0,2-1 0 16,-2 5 0-16,-5 2 0 0,-1 1 0 0,1 3 0 15,0 4 0-15,-1 0 0 0,6 8 0 16,2-1 0-16,-1 0 0 0,-6 8 0 0,12 0 0 16,-5-1 0-16,12 5 0 0,6-4 0 0,1 3 0 15,-1-3 0-15,1 2 0 0,-1-2 0 0,1 0 0 16,-1-4 0-16,-6-4 0 0,7 1 0 0,-7-4 0 15,-13 0 0-15,0-4 0 0,6-4-803 16,-5-8-361-16,5-1-140 0,1-7 18 0,0-5 119 16,-1 3 153-16,0-3 221 0,1-4 265 0</inkml:trace>
  <inkml:trace contextRef="#ctx0" brushRef="#br0" timeOffset="8183.06">19997 2965 507 0,'-13'-21'912'0,"0"-2"201"0,0 4 155 0,6 2 111 16,-12 5-149-16,12 2-216 0,-6 2-246 0,7 5-768 15,6 3 0-15,0 0 0 0,0 7 0 0,0 7 0 16,0 1 0-16,6 11 0 0,1 0 0 16,-1 7 0-16,8 0 0 0,5 8 0 0,0 2 0 15,14 1 0-15,6 4 0 0,7 0 0 0,-1 3 0 16,7-3 0-16,1 0 0 0,-1-4 0 0,0-1 0 16,6-2 0-16,-12-4 0 0,-7-4 0 15,0 1 0-15,-6-9 0 0,-14-4 0 0,14-6 0 16,-7-4 0-16,-20-3 0 0,-6-5 0 0,-6-3 0 15,-6-11-1036-15,4 0-385 0,-4-7-29 0,-8 0 101 16,-6-4 169-16,0-4 272 0,-6 0 291 16</inkml:trace>
  <inkml:trace contextRef="#ctx0" brushRef="#br0" timeOffset="8291.83">20322 3454 145 0,'-25'-19'704'0,"5"9"220"0,0-5 160 16,8 3 117-16,12 5-48 0,6 0-206 0,8 0-213 16,11 0-175-16,7-1-135 0,15 4-108 0,-1 1-316 15,11-2 0-15,2 5 0 0,0 0 0 0,-1 0 0 16,7 5-328-16,-6-2-600 0,6 1-285 15,1-4-135-15,-7 0-15 0,6-4 134 0,0 4 232 16,13 0 409-16</inkml:trace>
  <inkml:trace contextRef="#ctx0" brushRef="#br0" timeOffset="9032.93">22206 3171 106 0,'13'-12'767'0,"0"6"247"0,-13-2 176 0,7 1 139 15,-7-1 19-15,6 5-233 0,-6-1-187 0,7 1-534 16,-1-1-394-16,-6 1 0 0,0 3 0 15,0 0 0-15,6 0 0 0,2 3 0 0,-2 1 0 16,6 3 0-16,8 4 0 0,0 4 0 0,5 0 0 16,9 6 0-16,-2 2 0 0,7-1 0 0,0 7 0 15,0-4 0-15,7 5 0 0,-1-1 0 16,1 1 0-16,7-5 0 0,-8 0 0 0,-5 2 0 16,-2-10 0-16,-5 3 0 0,-1-6 0 0,-12-2 0 15,-1-6 0-15,-5-2 0 0,-2 0 0 0,8-8 0 16,-7 0 0-16,0-10 0 0,0-1 0 0,0-4 0 15,0-6 0-15,-13-4 0 0,13-4 0 16,-13-5 0-16,6 2 0 0,-6-4 0 0,-6 3 0 16,0-3 0-16,-1 2 0 0,1 2 0 0,-1 3 0 15,0 0 0-15,7 7 0 0,-6 1 0 0,6 3 0 16,0 3 0-16,0 5 0 0,0 7 0 16,6 0 0-16,14 2 0 0,-1 2 0 0,1-1 0 15,0 8 0-15,-1 4 0 0,1-1-252 0,0 0-1158 16,-1 0-83-16,7 0 51 0,-6 5 171 15,6-1 197-15,-7 3 283 0,1-3 357 0</inkml:trace>
  <inkml:trace contextRef="#ctx0" brushRef="#br0" timeOffset="9366.82">23425 3130 464 0,'6'12'822'0,"7"-5"142"0,0 0 102 16,-6 1 55-16,5-1-123 0,-4-3-202 0,-2 3-118 16,6-4-61-16,2-3-35 0,12 0-499 0,-1-3-83 15,8 3 0-15,0-7 0 0,0 0 0 0,-1-2 0 16,1 3 0-16,0-5 0 0,-7-1 0 0,6-2 0 15,-6-1 0-15,-13 1 0 0,0-4 0 0,0 2 0 16,-6 1 0-16,-1 1 0 0,-6-1 0 16,-6 0 0-16,-7 9 0 0,-1-5 0 0,2 7 0 15,-8-4 0-15,1 8 0 0,-7 0 0 0,0 4 0 16,-7 4 0-16,0 3 0 0,1 3 0 0,-1 1 0 16,0 6 0-16,0-2 0 0,15 4 0 15,-2-2 0-15,7 5 0 0,6 0 0 0,0-1 0 16,14 2 0-16,0-2 0 0,12 1 0 0,1-5 0 15,6 1 0-15,7 0 0 0,-1 0 0 0,7-7 0 16,7 4 0-16,-7-8 0 0,7-1 0 16,-7 2 0-16,6-5 0 0,-5 1 0 0,-2-8 0 15,-5 0 0-15,-1-4 0 0,-5 0 0 0,-1-3-181 16,0-5-1172-16,-1-2-115 0,1-4 24 0,1-5 156 16,-1 5 182-16,-6-3 282 0,-1-2 357 15</inkml:trace>
  <inkml:trace contextRef="#ctx0" brushRef="#br0" timeOffset="9600.83">24363 2937 188 0,'-7'-20'787'0,"14"3"228"16,-14 5 183-16,1-3 150 0,6 5-10 15,-7 2-215-15,7 1-164 0,7 3-724 0,-7 1-235 16,6 3 0-16,-6 3 0 0,7 5 0 0,-7-1 0 16,7 5 0-16,-1 2 0 0,6 3 0 0,2 6 0 15,-1 3 0-15,0 0 0 0,6 3 0 16,1 3 0-16,6 6 0 0,0-1 0 0,7-1 0 15,-1 4 0-15,1-3 0 0,-7 4 0 0,7-4 0 16,6 0 0-16,-7-5 0 0,1 1 0 0,-1-4 0 16,1-7 0-16,-14-4 0 0,8 1 0 0,-15-4 0 15,8-7-355-15,0-5-1059 0,6-6-74 16,-1-9 53-16,2 5 174 0,-1-8 199 0,0-4 291 16</inkml:trace>
  <inkml:trace contextRef="#ctx0" brushRef="#br0" timeOffset="9934.54">25275 3189 447 0,'-7'-21'836'0,"-5"2"166"0,-1-3 146 16,-7 4 125-16,6 3-110 0,-4 1-195 0,-2 3-116 16,1 3-350-16,-8 0-502 0,-5 5 0 15,-1 6 0-15,-6 1 0 0,6 8 0 0,-6-1 0 16,13 3 0-16,-6 8 0 0,12 0 0 0,1 4 0 16,12 3 0-16,7 4 0 0,13 0 0 0,7 0 0 15,-1-4 0-15,20 5 0 0,1-1 0 16,-2-4 0-16,15-4 0 0,-2-3 0 0,2 1 0 15,-7-8 0-15,5 0 0 0,-5-9 0 0,-7-2 0 16,7 0 0-16,-7-8 0 0,-7 0 0 0,1-6 0 16,-7-5 0-16,0 0 0 0,-13-6 0 0,1-2 0 15,-14 1 0-15,0-4 0 0,-14 1 0 16,-5 0 0-16,-7-2 0 0,0 1 0 0,-1 5 0 16,-5 2 0-16,6 1 0 0,0 2 0 0,-1 2 0 15,8 3 0-15,6-3 0 0,0 7 0 0,0-2 0 16,6 3 0-16,7 2-35 0,7 0-958 0,6 1-146 15,7-1-133-15,13 0 37 0,-1-3 108 16,7 3 158-16,6 1 206 0,7-1 235 0</inkml:trace>
  <inkml:trace contextRef="#ctx0" brushRef="#br0" timeOffset="10184.52">25992 3084 31 0,'46'-4'647'0,"-1"0"205"16,-5 0 137-16,-8 1 126 0,1-2 5 16,-21 2-89-16,2-1-163 0,-2 4-95 0,1 0-45 15,-6 0-691-15,0 4-37 0,-7-4 0 0,-7 3 0 16,-6 2 0-16,-6-2 0 0,-7 5 0 15,-1-1 0-15,-5 4 0 0,-1 4 0 0,1-1 0 16,12 1 0-16,-6-1 0 0,6 5 0 0,7 3 0 16,1 0 0-16,12 4 0 0,6-1 0 0,0 1 0 15,20 3 0-15,-6-4 0 0,13 2 0 16,6-6 0-16,0 2 0 0,7-2 0 0,-8-1 0 16,8-2 0-16,-7-4 0 0,6-3 0 0,-5 1 0 15,-1-6 0-15,0-2 0 0,0-8 0 0,-7 4 0 16,2-6 0-16,-9-2 0 0,1-3 0 0,-6-4-1160 15,0-4-205-15,5-3-34 0,-11 5 102 16,-2-6 145-16,8 1 242 0,-7 0 265 0</inkml:trace>
  <inkml:trace contextRef="#ctx0" brushRef="#br0" timeOffset="10372.93">26800 3214 309 0,'-6'-7'743'0,"12"0"196"0,-12 4 156 0,6-5 96 16,0 4-71-16,0 1-142 0,0-1-152 15,0 4-128-15,6 4-406 0,7-4-292 0,-6 7 0 16,5 1 0-16,1 2 0 0,1 2 0 0,-2 6 0 15,8 1 0-15,0-1 0 0,5 4 0 0,-5 0 0 16,6 3 0-16,-6-2 0 0,-1 2 0 16,7-3 0-16,-6 0 0 0,-1 0 0 0,-5-4 0 15,-2 5 0-15,2-8 0 0,-1-5 0 0,-7 1 0 16,-6 1 0-16,0-5-228 0,0-7-1163 0,0-4-94 16,-6-3 35-16,-1-8 156 0,-6 5 192 15,-6-9 300-15,-1-4 377 0</inkml:trace>
  <inkml:trace contextRef="#ctx0" brushRef="#br0" timeOffset="10534.43">26670 2965 342 0,'-34'-33'833'0,"22"1"160"0,-1 3 107 15,6-1 92-15,7 4-133 0,0 0-296 16,0 4-198-16,7 4-134 0,-1 0-93 0,1 7-86 16,-1-4-84-16,0 7-77 0,2 5-84 0,4 3-109 15,-5 0-140-15,-7 3-122 0,7 1-203 16,-1 0-224-16,1-4-270 0,12 4-78 0,-6-4 41 15,1 3 69-15,11 1 178 0,7 0 215 0</inkml:trace>
  <inkml:trace contextRef="#ctx0" brushRef="#br0" timeOffset="10785.38">26989 2720 31 0,'20'0'671'0,"-2"3"204"0,-4 0 148 0,-1 2 130 16,0-5 2-16,-6 4-127 0,-1-1-184 0,0 1-92 16,8-1-93-16,-2 8-659 0,2-3 0 15,-1 7 0-15,-1-5 0 0,2 5 0 0,-2 4 0 16,8-1 0-16,0 4 0 0,-1 0 0 0,7 3 0 15,1 2 0-15,5 1 0 0,1 1 0 0,-1 5 0 16,7 2 0-16,1-2 0 0,-2 2 0 16,9 1 0-16,-2-1 0 0,7 2 0 0,0-2 0 0,-6 1 0 15,6-5 0-15,-1 2 0 0,-4-1 0 16,-2-8 0-16,-6-3 0 0,0 1 0 0,-6-5 0 16,-13-3 0-16,6-4 0 0,-7-4 0 0,-13 1 0 15,-6-8 0-15,-12 0 0 0,-1-8-1221 16,-1-3-306-16,2-7 14 0,-15 3 152 0,1-4 217 15,0-2 306-15,-6-1 365 0</inkml:trace>
  <inkml:trace contextRef="#ctx0" brushRef="#br0" timeOffset="10918.65">27745 3304 393 0,'-33'-19'813'0,"7"1"162"0,0-1 135 0,7 5 114 15,5-6-122-15,8 6-229 0,-8 3-150 16,14-3-109-16,0 3-250 0,14 0-364 0,-1 3 0 16,13 1 0-16,-6-1 0 0,12 5 0 0,1 3 0 15,-1 0 0-15,7 0 0 0,-7 3 0 0,1 1 0 16,-7 4 0-16,0-1-675 0,1 0-348 15,5-4-228-15,1-3-46 0,5 5 94 0,9-5 119 16,5 4 226-16,-1-4 264 0</inkml:trace>
  <inkml:trace contextRef="#ctx0" brushRef="#br0" timeOffset="11352.11">28429 3113 261 0,'0'-8'780'0,"7"-3"173"0,-14 4 139 16,0 0 141-16,1-1-55 0,-7 5-209 0,6-5-140 15,0 4-99-15,1 0-564 0,6 4-166 16,-6 0 0-16,0 4 0 0,-2 3 0 0,2-2 0 15,6 6 0-15,0-1 0 0,0 1 0 0,6 4 0 16,2-1 0-16,4-2 0 0,1 2 0 0,7 1 0 16,0-1 0-16,6-2 0 0,-1-2 0 0,1 2 0 15,0-5 0-15,7 1 0 0,-1-8 0 16,1 3 0-16,-7-3 0 0,0-3 0 0,7-1 0 16,-7-4 0-16,-6-2 0 0,-1-2 0 0,-6-3 0 15,0 1 0-15,1-4 0 0,-8 3 0 0,0-3 0 16,-6 3 0-16,7 0 0 0,-7 1 0 15,0 2 0-15,6 1 0 0,1 5 0 0,-7-3 0 16,6 6 0-16,-6-1 0 0,7 4 0 0,6 4 0 16,0-1 0-16,7 9 0 0,5-1 0 0,1 4 0 15,0 3 0-15,1 4 0 0,5 7 0 0,-6 1 0 16,1 2 0-16,5 6 0 0,-6-2 0 16,-7 4 0-16,7 5 0 0,-12-5 0 0,5 0 0 15,-5 1 0-15,-8-5 0 0,0 1 0 0,-6 0 0 16,-6-8 0-16,0 4 0 0,-1-8 0 0,-19 1 0 15,0-4 0-15,-7-3 0 0,-5-2 0 16,-9-1 0-16,-5-5 0 0,1-4 0 0,-8 1 0 16,-13-5 0-16,0 1 0 0,-13-8-209 0,0 1-1418 15,-6-8-34-15,-19 0 78 0,-1 3 209 16,-13-4 342-16,-6 3 482 0</inkml:trace>
  <inkml:trace contextRef="#ctx0" brushRef="#br0" timeOffset="12188.34">25125 4255 168 0,'7'-5'710'0,"5"5"165"15,2-4 126-15,-8 4 118 0,1-3-57 0,-7 3-166 16,0 3-139-16,-7-3-71 0,7 4-56 0,7-4-343 16,-1 0-287-16,1 0 0 0,6 7 0 0,-7 4 0 15,0 1 0-15,2 1 0 0,-2 7 0 0,7-3 0 16,-6 6 0-16,6 2 0 0,6 5 0 16,-6-1 0-16,7 1 0 0,-1-1 0 0,7 4 0 15,0 0 0-15,-6 1 0 0,6-2 0 0,0-6 0 16,-7 4 0-16,1-5 0 0,-1-7 0 0,-5 4 0 15,-2-8 0-15,-5-2 0 0,-7-1 0 16,0-11-1093-16,0-4-432 0,0-3 12 0,-13-5 120 16,1-2 192-16,-2-8 307 0,-12 4 407 0</inkml:trace>
  <inkml:trace contextRef="#ctx0" brushRef="#br0" timeOffset="12369.79">25041 4268 430 0,'-27'-13'863'0,"15"-7"150"0,-2 6 105 15,8 0 102-15,0-1-181 0,-1 3-274 16,7 5-204-16,-7 4-128 0,7-1-97 0,0 1-98 16,7-1-92-16,0 4-117 0,5 4-29 0,8-4 0 15,-7 3-157-15,7 4-129 0,-1 0-112 16,0 5-188-16,14-5-193 0,-7 3-212 0,13-2-92 16,7-1 23-16,6 4 56 0,7 0 162 0,-1 0 197 15</inkml:trace>
  <inkml:trace contextRef="#ctx0" brushRef="#br0" timeOffset="12657.06">25927 4328 538 0,'32'2'810'16,"-6"3"140"-16,-6-5 122 0,-7 0 24 0,-7 3-88 16,-6 1-184-16,0 0-113 0,0-1-70 0,0-3-100 15,7 4-541-15,0-4 0 0,-1 0 0 0,-6 0 0 16,0 4 0-16,0-4 0 0,0 3 0 16,0 5 0-16,0-1 0 0,0-4 0 0,0 5 0 15,0 3 0-15,6-3 0 0,-6 3 0 0,7 0 0 16,6-1 0-16,0 2 0 0,-7-2 0 0,8 1 0 15,6 0 0-15,-8 0 0 0,8 1 0 16,-1 2 0-16,-5-3 0 0,5 1 0 0,-6-3 0 16,0 3 0-16,0-1 0 0,-6-3 0 0,-1 3 0 15,7-4 0-15,-13-3 0 0,7 3 0 0,-7 0 0 16,-7-3 0-16,-6 3 0 0,-7-3 0 0,-12-1 0 16,-1 2 0-16,-12-3 0 0,-1 2 0 15,-6-4 0-15,0 4 0 0,6-4 0 0,1 0-744 16,6-4-805-16,13-2-25 0,-7 1 87 0,13 2 214 15,14-1 321-15,6-3 445 0</inkml:trace>
  <inkml:trace contextRef="#ctx0" brushRef="#br0" timeOffset="13771.66">27530 5050 213 0,'45'-7'767'0,"1"0"165"0,-7 0 95 0,7-5 72 15,-1 1-67-15,-6 0-230 0,7 4-142 0,-7-4-65 16,-7 0-7-16,1 4-112 0,-1-5-476 16,2 2 0-16,-15 3 0 0,-6-1 0 0,6 0 0 15,-13 5 0-15,2-5 0 0,-8 5 0 0,0-1 0 16,-8 4 0-16,-4-4 0 0,-14 4 0 0,-7 0 0 16,-6 0 0-16,-13 4 0 0,-1 0 0 15,-5-1 0-15,0 8 0 0,-1-3 0 0,7 3 0 16,-1 3 0-16,8 1 0 0,6 0 0 0,6 3 0 15,7 1 0-15,13 3 0 0,7-4 0 0,6 3 0 16,6 2 0-16,20 3 0 0,7-8 0 16,6 5 0-16,7-2 0 0,5-3 0 0,8 1 0 0,0-4 0 15,6-1 0-15,-7-3 0 0,1 0 0 16,0 1 0-16,0-5 0 0,-7-4 0 0,0 1 0 16,-6-4 0-16,-14 0 0 0,8-7-257 15,-8 0-1124-15,7-5-98 0,-6-6 35 0,-7 4 162 16,0-5 192-16,0 4 281 0,-13-7 379 0</inkml:trace>
  <inkml:trace contextRef="#ctx0" brushRef="#br0" timeOffset="14204.54">28487 4797 89 0,'0'-29'825'0,"-6"3"247"16,-7 1 161-16,-1 2 130 0,8-3 59 0,6 4-269 16,0 4-218-16,0 0-836 0,0 0-99 0,0 7 0 15,0 0 0-15,0 7 0 0,0 0 0 0,0 4 0 16,6 4 0-16,8 3 0 0,-1 4 0 15,7 4 0-15,-1 3 0 0,0 7 0 0,8 1 0 16,5 4 0-16,-6-1 0 0,7 7 0 0,-1-2 0 16,-5 3 0-16,5-1 0 0,-6-3 0 0,0 4 0 15,7-3 0-15,-7-5 0 0,-7 4 0 0,1-8 0 16,0-3 0-16,-8 1 0 0,1-8 0 16,1-5 0-16,-8 1 0 0,0-7 0 0,-6 3 0 15,8-7 0-15,-8-3 0 0,6-5 0 16,-6 1 0-16,0-7 0 0,0-5 0 0,6 0 0 15,-6 2 0-15,6-10 0 0,-6 5 0 0,7 0 0 16,0 1 0-16,-7 1 0 0,6 3 0 0,-6-2 0 16,7 9 0-16,-7-2 0 0,6 1 0 0,0 4 0 15,2 3 0-15,-2 4 0 0,7 4 0 16,0 0 0-16,6 6 0 0,1 1 0 0,0 4 0 16,-1 0 0-16,7 3 0 0,0 5 0 0,0-2 0 15,1 9 0-15,-1-5 0 0,-1 4 0 0,1 1 0 16,0-1 0-16,-6-2 0 0,-1 2 0 0,1-7 0 15,0-4 0-15,-1 0 0 0,-6-3 0 16,-6 0 0-16,-1-9-140 0,0-1-1387 0,2-5-61 16,11 0 69-16,-6-7 197 0,6-1 260 0,1 1 359 15</inkml:trace>
  <inkml:trace contextRef="#ctx0" brushRef="#br0" timeOffset="14638.62">30104 4984 196 0,'6'-14'778'0,"0"-2"217"15,-6-1 165-15,-6 2 145 0,0 1-19 16,-8-2-209-16,2 2-158 0,-8-1-444 0,-7 1-475 16,-5 3 0-16,6-1 0 0,-13 2 0 0,6 3 0 15,-5 3 0-15,-2 0 0 0,1 4 0 0,0 4 0 16,0 0 0-16,7 6 0 0,-2 1 0 16,2 4 0-16,7 0 0 0,5-1 0 0,6 8 0 15,2 0 0-15,5 5 0 0,7-6 0 0,0 1 0 16,7 4 0-16,5-4 0 0,2 0 0 0,6-1 0 15,-8-2 0-15,8-5 0 0,-1 1 0 0,7-4 0 16,0-3 0-16,1-1 0 0,-8-3 0 16,7-8 0-16,0 1 0 0,0-5 0 0,0 1 0 0,-6-7 0 15,-1-1 0-15,7-4 0 0,-13 0 0 0,7 1 0 16,-14-3 0-16,8 2 0 0,-8 0 0 16,-6 2 0-16,6-3 0 0,1 3 0 0,-7 2 0 15,0 4 0-15,0 0 0 0,0 3 0 16,0 1 0-16,0 4 0 0,7 3 0 0,-7 0 0 15,6 0 0-15,-6 7 0 0,7 0 0 0,5 5 0 16,2-2 0-16,-2 5 0 0,2-1 0 0,5 5 0 16,1-1 0-16,-8 1 0 0,2-2 0 0,6 2 0 15,-7 3 0-15,-1-8 0 0,14 2 0 16,-12-5 0-16,5-1 0 0,-12 2 0 0,-14-1 0 16,7-8-782-16,0 1-357 0,7-8-147 0,-1-3 18 15,-6 0 109-15,7-5 133 0,-7 2 220 0,6-5 246 16</inkml:trace>
  <inkml:trace contextRef="#ctx0" brushRef="#br0" timeOffset="15013.96">30260 4951 32 0,'-6'-18'645'0,"6"7"209"0,-8-3 156 16,8-2 129-16,0 6-11 0,0-2-95 0,0 5-166 15,0-1-107-15,0 2-83 0,0-2-631 16,0 5-46-16,0-1 0 0,0 4 0 0,0 0 0 16,8 4 0-16,4 3 0 0,1 1 0 0,7 2 0 15,0 5 0-15,-8-1 0 0,8 5 0 16,6-5 0-16,-7 6 0 0,1-3 0 0,6 2 0 15,-13-1 0-15,7 0 0 0,-8-3 0 0,2-4 0 16,5 0 0-16,-12 1 0 0,0-5 0 0,-1-5 0 16,0 2 0-16,2-4 0 0,-8-4 0 0,0 2 0 15,0-5 0-15,0-5 0 0,0 1 0 0,0-3 0 16,0-1 0-16,0-4 0 0,0 1 0 0,0 0 0 16,0-1 0-16,-8 1 0 0,8 4 0 15,-6-2 0-15,6 2 0 0,0 3 0 0,0 4 0 16,0 0 0-16,-6 3 0 0,6 0 0 0,0 4 0 15,0 0 0-15,6 0 0 0,8 8 0 0,-8-6 0 16,6 10 0-16,2-5 0 0,-1 4 0 16,-1 4 0-16,8-4 0 0,-6 3 0 0,-2 1 0 15,8-1 0-15,-7 2 0 0,-7-2 0 0,8 1 0 16,-2 0 0-16,8-4 0 0,-7-4 0 0,-7 4 0 16,-12-4 0-16,6 4-665 0,6-11-516 15,1 0-139-15,12 0 19 0,-5-7 117 0,5 3 152 16,1 4 226-16,0-7 257 0</inkml:trace>
  <inkml:trace contextRef="#ctx0" brushRef="#br0" timeOffset="15472.91">31172 4918 608 0,'6'-15'816'15,"1"1"123"-15,-7-1 95 0,0-4-6 16,-7 9-92-16,1-5-168 0,-7 1-91 0,0 3-43 0,-7-1-26 16,1-1-465-16,-13 1-143 0,-8 1 0 15,1 0 0-15,0 3 0 0,7 4 0 0,-1 2 0 16,1-3 0-16,-1 5 0 0,7 5 0 0,6-3 0 15,0 6 0-15,8-1 0 0,-1 1 0 16,6 3 0-16,0 1 0 0,14 1 0 0,0-1 0 16,6-1 0-16,-7 3 0 0,7-3 0 0,6 1 0 0,1-5 0 15,6 0 0-15,-7 0 0 0,1 1 0 16,0-5 0-16,-7-3 0 0,7 4 0 0,-1-8 0 16,-6 4 0-16,6-3 0 0,-5-5 0 0,-2 4 0 15,8-3 0-15,-7 4 0 0,-6-4 0 16,6 3 0-16,-7 0 0 0,0-3 0 0,2 7 0 15,-2-4 0-15,0 4 0 0,-6 4 0 0,7-4 0 16,0 7 0-16,-1 1 0 0,0 2 0 0,7 1 0 16,1 4 0-16,5 4 0 0,0-2 0 15,-5 5 0-15,11 5 0 0,-11-6 0 0,5 9 0 16,1-5 0-16,0 0 0 0,-2 6 0 0,2-6 0 16,-7 4 0-16,7-3 0 0,-14 1 0 0,8-6 0 15,-8 4 0-15,0-6 0 0,-6-1 0 16,-6-3 0-16,0-1 0 0,-8-3 0 0,-5 1 0 15,-1-5 0-15,-12 1 0 0,-7-1 0 0,-1-4 0 16,1-3 0-16,-6 0 0 0,6-3 0 0,6-4 0 16,-6-5 0-16,0 5 0 0,-7-3 0 0,7-2-314 15,7-7-903-15,12 2-155 0,7-10-8 16,0 6 112-16,0-4 158 0,7-2 260 0,6 1 312 16</inkml:trace>
  <inkml:trace contextRef="#ctx0" brushRef="#br0" timeOffset="15724.23">31367 4732 40 0,'0'-5'758'0,"0"5"272"0,0 5 178 0,0-5 117 16,0 2 37-16,7 2-207 0,-7 0-205 0,7 3-587 16,-7 1-363-16,0-2 0 0,0 11 0 0,6 0 0 15,0-3 0-15,8 9 0 0,-8-4 0 0,7 2 0 16,-7 1 0-16,8 0 0 0,-2 0 0 0,8 0 0 15,-7 0 0-15,1-3 0 0,-2-2 0 16,2 2 0-16,-2-4 0 0,2 4 0 0,-1-9 0 16,-1-2 0-16,-5-1 0 0,0-10 0 0,-1-1 0 15,-6-4-881-15,6-2-601 0,1-5-23 0,-7-4 97 16,0 0 190-16,0-2 293 0,-7-1 344 16</inkml:trace>
  <inkml:trace contextRef="#ctx0" brushRef="#br0" timeOffset="15856.38">31517 4603 509 0,'6'-16'745'0,"8"2"94"0,-8 3 50 0,8-1-73 16,-8 6-192-16,1-5-256 0,5 7-186 0,2 0-141 15,-8 4-171-15,7-4-179 0,0 4-211 16,0 0-198-16,0 4-94 0,6-4-7 0,-5 8 92 16,-1-5 135-16</inkml:trace>
  <inkml:trace contextRef="#ctx0" brushRef="#br0" timeOffset="16590.49">31797 4599 96 0,'20'11'628'0,"0"0"177"0,6 0 108 0,-7 3 56 15,1-3-63-15,0 0-92 0,5 0-157 0,-5 4-80 16,0 4-19-16,-1-5 6 0,1 5-13 16,0-4-398-16,-8-1-153 0,2 4 0 0,-2 0 0 15,-5 1 0-15,-1 0 0 0,1-5 0 0,-7 1 0 16,7-1 0-16,-7 2 0 0,0-10 0 16,6 5 0-16,-6-6 0 0,0-2 0 0,0-3 0 15,0 0 0-15,-6-3 0 0,-1-5 0 0,0 0 0 16,1-3 0-16,-1-3 0 0,1-1 0 0,6 1 0 15,-6-1 0-15,6-4 0 0,-8 2 0 16,8 1 0-16,0-2 0 0,0 4 0 0,0 2 0 16,8 1 0-16,-8 0 0 0,6 4 0 0,0 4 0 15,1-1 0-15,6 0 0 0,0 4 0 0,7 4 0 16,-1 0 0-16,1-1 0 0,6 4 0 16,0-2 0-16,0 1 0 0,-7 2 0 0,7-1 0 15,0 1 0-15,-6-1 0 0,6 0 0 0,-7-2 0 16,1 1 0-16,7-6 0 0,-8 4 0 0,0-4 0 15,8-4 0-15,-1 4 0 0,-7-6 0 0,7-3 0 16,0 1 0-16,0-2 0 0,-7-1 0 16,7-4 0-16,-12-3 0 0,-1 3 0 0,0-3 0 15,-6-4 0-15,-1 0 0 0,-6 0 0 0,0 4 0 0,-6-1 0 16,-1 1 0-16,0-1 0 0,-6 4 0 16,7 5 0-16,-8-1 0 0,2 0 0 0,6 7 0 15,-2-3 0-15,2 7 0 0,-7 0 0 16,0 0 0-16,-6 7 0 0,-1 0 0 0,7 1 0 15,-7 3 0-15,1-4 0 0,0 8 0 0,5-4 0 16,8 3 0-16,-7-2 0 0,6 2 0 0,1-2 0 16,-1-2 0-16,7 1 0 0,0-3 0 0,0-1 0 15,0 1 0-15,0-6 0 0,0 2 0 16,0-4 0-16,7-4 0 0,-7 4 0 0,6-7 0 16,1 4 0-16,-7-8 0 0,13 0 0 0,-7 4 0 15,0-4 0-15,-6 3 0 0,8 1 0 0,-8-4 0 16,6 3 0-16,-6 0 0 0,0 6 0 15,0-2 0-15,0 4 0 0,0 0 0 0,13 0 0 16,-6 4 0-16,-1 3 0 0,7 4 0 0,7 4 0 16,-1 0 0-16,0 6 0 0,1 2 0 0,-1 2 0 15,7 1 0-15,1 3 0 0,-1 4 0 16,6 0 0-16,-5 4 0 0,-1 0 0 0,6-1 0 16,-6-2 0-16,-7 2 0 0,8-3 0 0,-14 0 0 15,0-4 0-15,-7 1 0 0,0 0 0 0,-6-5 0 16,0 0 0-16,-6-2 0 0,-13-1 0 15,6-4 0-15,-14-3 0 0,1-1 0 0,-6 1 0 16,-13-7 0-16,-2-1 0 0,-4-4 0 0,-8 1 0 16,-6-4-670-16,7-4-1053 0,-7-6 18 0,-1 2 133 15,-12-3 284-15,-7 3 490 0,-6-2 375 16</inkml:trace>
  <inkml:trace contextRef="#ctx0" brushRef="#br0" timeOffset="17876.09">18166 1131 21 0,'46'-9'654'0,"-7"3"175"0,0-2 107 15,6 5 71-15,-6-5-35 0,1 4-151 0,-1 1-161 16,-7-2-68-16,1 3-12 0,-7 2 8 0,-6-4-57 16,-1-4-531-16,-5 8 0 0,-8-7 0 0,0 7 0 15,-6-4 0-15,0 0 0 0,-6 4 0 0,-8-3 0 16,-11 3 0-16,-8 0 0 0,-13 0 0 16,-6 0 0-16,-7 0 0 0,-6 0 0 0,-6 0 0 15,-8 3 0-15,2 1 0 0,-2 0 0 0,2 0 0 0,4-1 0 16,2-3 0-16,6 5 0 0,6-2 0 0,7 1 0 15,6-4 0-15,7 0 0 0,0 2 0 0,13-2 0 16,0 5 0-16,7-2 0 0,-1-3 0 16,6 4 0-16,8-4 0 0,0 5 0 0,-1-2 0 15,1 0 0-15,6 5 0 0,-7 3 0 0,0 0 0 16,7 3 0-16,-6 1 0 0,6 7 0 0,6 3 0 16,1 5 0-16,0 3 0 0,12 4 0 0,-6 7 0 15,14 3 0-15,-2 1 0 0,1 4 0 0,7 3 0 16,-1-1 0-16,1-2 0 0,6 3 0 0,-6-3 0 15,-1-2 0-15,1 3 0 0,-7-6 0 0,7-7 0 16,-13 4 0-16,5-7 0 0,-12-4 0 0,0-4 0 16,1-2 0-16,-8-5 0 0,-6-5 0 0,6-2 0 15,-12 0 0-15,0-7 0 0,-8-8 0 0,8-4 0 16,-14 0 0-16,-13-3 0 0,7-7 0 0,-6-3-1148 16,6 0-420-16,0-9 32 0,-6 4 134 0,5-3 220 15,-5-1 327-15,6 0 401 0</inkml:trace>
  <inkml:trace contextRef="#ctx0" brushRef="#br0" timeOffset="18038.91">17423 1769 610 0,'7'-15'890'0,"6"-3"154"16,-6-1 121-16,5 8 51 0,-6-3-182 0,8 7-215 0,-1-1-147 15,0 1-97-15,6 3-409 0,7 1-166 16,7 3 0-16,7 3 0 0,-2 1 0 0,15-1 0 16,-8 5 0-16,1-1 0 0,5 5 0 0,2 2 0 15,-1-3 0-15,7 3 0 0,-14 1 0 0,-5 4 0 16,-1 2-63-16,0-2-851 0,-1-4-306 0,2-5-109 15,5-2 28-15,8 3 116 0,-8-4 171 0,1 0 254 16</inkml:trace>
  <inkml:trace contextRef="#ctx0" brushRef="#br0" timeOffset="18409.16">18804 1823 65 0,'0'-10'647'0,"0"-5"174"16,-6 4 108-16,0-3 79 0,-7 3-54 0,6 3-113 15,-6-3-166-15,-7 4-80 0,8 0-44 0,-2 3-24 16,-5 4-38-16,-7 4-400 0,6-2-89 0,1 10 0 15,-1-1 0-15,8 4 0 0,-8 3 0 0,7 1 0 16,6-2 0-16,-6 6 0 0,13-5 0 0,0 4 0 16,0 1 0-16,0-5 0 0,13 0 0 0,-6-4 0 15,-1 1 0-15,1-1 0 0,-1-2 0 0,-6-5 0 16,14-3 0-16,-8-1 0 0,0-3 0 0,0-3 0 16,8-3 0-16,-1-2 0 0,-7-4 0 0,8-2 0 15,-8-1 0-15,6 1 0 0,-4-5 0 0,-2-3 0 16,0 4 0-16,7-1 0 0,-13 1 0 0,7 3 0 15,-7 1 0-15,0-1 0 0,0 4 0 0,0 4 0 16,0 0 0-16,7 3 0 0,-7 0 0 0,6 4 0 16,0 4 0-16,1 0 0 0,6 3 0 0,0 3 0 15,0 2 0-15,6-1 0 0,1 3 0 16,0 1 0-16,6 3 0 0,-1 1 0 0,2-1 0 16,-1-4 0-16,-6 9 0 0,6-9 0 0,0 5 0 15,-1-5 0-15,2-2 0 0,-8-4 0 0,-6 1 0 0,1 3 0 16,-8-4-875-16,7-8-486 0,0-8-53 0,0-4 59 15,7 5 149-15,-8-3 227 0,8-5 290 16</inkml:trace>
  <inkml:trace contextRef="#ctx0" brushRef="#br0" timeOffset="18675.88">19294 1434 341 0,'-14'-29'872'0,"14"-3"221"0,-6 6 177 15,6 4 156-15,0 3-70 0,0 1-229 0,0 3-421 16,0 1-706-16,0 7 0 0,0 3 0 0,6 0 0 15,-6 8 0-15,6 7 0 0,2 3 0 0,-2 9 0 16,7 2 0-16,0 8 0 0,0 3 0 0,7 5 0 16,-1 0 0-16,1 6 0 0,0-2 0 0,-2 1 0 15,9 3 0-15,5-2 0 0,-6 1 0 16,1-4 0-16,5-4 0 0,-6 1 0 0,-6-5 0 16,5 1 0-16,-5-7 0 0,-7-1 0 0,0-6 0 15,7-2 0-15,-7-6 0 0,0-5 0 0,0-10 0 16,-13 5 0-16,0-10 0 0,-6 2-266 0,-1-11-906 0,14-5-178 15,-1-3-23-15,-6-7 103 0,0-5 150 16,6-2 256-16,1-4 281 0</inkml:trace>
  <inkml:trace contextRef="#ctx0" brushRef="#br0" timeOffset="18892.91">19827 1388 617 0,'-6'-34'885'0,"0"1"164"0,0 8 147 16,-2 2 66-16,2 2-138 0,-7 6-195 0,6 1-141 15,1 2-447-15,-1 1-341 0,1 7 0 0,0 4 0 16,-1 0 0-16,0 8 0 0,7 7 0 0,7 3 0 15,6 0 0-15,0 8 0 0,7 3 0 0,0 0 0 16,-2 8 0-16,9 0 0 0,-1-1 0 0,0 4 0 16,7 6 0-16,-1-3 0 0,1 5 0 0,-1-4 0 15,-6 0 0-15,1-4 0 0,-1 0 0 0,-1-3 0 16,-11-1 0-16,5-2 0 0,0-5 0 16,1-3 0-16,-1-4 0 0,-12 0 0 0,-7 0 0 15,-7-8-804-15,14-6-556 0,0-4-61 0,5-8 56 16,-4 1 153-16,4-4 211 0,-5-5 300 0</inkml:trace>
  <inkml:trace contextRef="#ctx0" brushRef="#br0" timeOffset="19110.09">20499 1773 111 0,'7'-19'731'0,"-1"4"194"16,-6-7 150-16,0 5 144 0,0 2 29 0,0 0-191 16,0 1-134-16,0 2-90 0,0 1-764 0,-6 0-69 15,6 3 0-15,0 4 0 0,0 4 0 0,6 0 0 16,0 4 0-16,7 4 0 0,1 3 0 0,-2 3 0 15,8 5 0-15,-7 0 0 0,13 2 0 0,-6 4 0 16,6 2 0-16,-7 2 0 0,1 1 0 0,0-1 0 16,-1-4 0-16,1 2 0 0,-2-6 0 0,2 2 0 15,-6-6 0-15,-14-2 0 0,13-1-89 16,-13-2-1039-16,6-7-211 0,-6-5-39 0,-19-8 77 0,5-1 140 16,-12-1 250-16,14-5 277 0</inkml:trace>
  <inkml:trace contextRef="#ctx0" brushRef="#br0" timeOffset="19261">20571 1608 514 0,'-7'-27'845'0,"0"1"133"0,7 6 104 16,0-3 64-16,0 5-180 0,0 0-244 0,0-1-159 15,0 8-105-15,7-1-91 0,0 2-90 0,-1 3-103 16,0-1-80-16,8 4-89 0,-1 4-87 0,-7 8-146 16,0-1-144-16,2 0-220 0,10 4-257 0,-4-6-254 15,12 5-70-15,-7-6 41 0,1 7 95 16,13 1 203-16,5-6 244 0</inkml:trace>
  <inkml:trace contextRef="#ctx0" brushRef="#br0" timeOffset="20046.02">21163 1567 223 0,'26'7'725'16,"1"-3"162"-16,-7 3 105 0,-2-3 72 0,2 3-98 15,-7 0-154-15,1 0-127 0,-2 1-61 0,8 0-23 16,-1 3-3-16,-5-1-584 0,-2 6-14 0,2-2 0 16,-2 1 0-16,2 3 0 0,-8 1 0 0,7-5 0 15,1 5 0-15,-8-1 0 0,6-4 0 0,-5-2 0 16,6 3 0-16,-6-5 0 0,-1-3 0 0,1 1 0 15,0-1 0-15,-1-3 0 0,0-4 0 0,0 0 0 16,2-4 0-16,-2-3 0 0,7-1 0 0,0-2 0 16,-6-5 0-16,5-4 0 0,8 2 0 0,-7-6 0 15,7 5 0-15,-8-4 0 0,8-4 0 0,0 4 0 16,-1 0 0-16,1 0 0 0,0 3 0 0,-8 5 0 16,-5 3 0-16,6 0 0 0,-6 4 0 0,-1-1 0 15,7 5 0-15,-6 3 0 0,13 0 0 16,-1 6 0-16,7 3 0 0,0 5 0 0,6 1 0 15,1 0 0-15,-1 3 0 0,7 0 0 0,-6 4 0 16,7-3 0-16,-8-2 0 0,7 2 0 0,-7-4 0 0,7-3 0 16,-13 2 0-16,7-3 0 0,-1-4 0 0,-5-3 0 15,5-1 0-15,-12-3 0 0,6 0 0 16,0-7 0-16,1 0 0 0,-2-1 0 0,-5-6 0 16,0-1 0-16,-8-4 0 0,-5 2 0 0,0-6 0 15,-14 2 0-15,0-5 0 0,-5 4 0 0,-8-5 0 16,0 1 0-16,-5 1 0 0,-8 4 0 0,7-2 0 15,-14 5 0-15,8 3 0 0,-7 0 0 0,0 4 0 16,-1 4 0-16,8 4 0 0,-7-1 0 0,6 8 0 16,1 3 0-16,-1 0 0 0,13 5 0 0,2 2 0 15,4 5 0-15,8-1 0 0,-1 4 0 0,14 0 0 16,-1-5 0-16,8 6 0 0,11-5 0 0,1 0 0 16,0-2 0-16,7-2 0 0,-1-2 0 0,8-2 0 15,-1-3 0-15,0-3 0 0,7-4 0 0,-7 0 0 16,-1-4 0-16,-5-3 0 0,7-3 0 0,-8-2 0 15,-6-2 0-15,0-6 0 0,-7 6 0 0,-6-8 0 16,-6 3 0-16,6 2 0 0,-13-5 0 0,6 3 0 16,-6-2 0-16,-6 2 0 0,6 5 0 0,-13-2 0 15,13 2 0-15,-7 6 0 0,7-2 0 0,-6 5 0 16,6 3 0-16,0 2 0 0,0 2 0 16,0 3 0-16,0 5 0 0,0 2 0 0,6 5 0 15,-6 2 0-15,7 8 0 0,0 2 0 0,-1 3 0 16,8 1 0-16,-2 3 0 0,1 1 0 0,7 4 0 15,0 0 0-15,-8-1 0 0,8-3 0 0,-1 3 0 16,-5 0 0-16,6-3 0 0,-8-1 0 0,-6-2 0 16,8-5 0-16,-14 4 0 0,-7-8 0 0,0 1 0 15,-5-4 0-15,-2 1 0 0,-12-5 0 0,7-3 0 16,-13-1 0-16,-1 1 0 0,1-4 0 0,-8-4 0 16,1 1 0-16,0-5 0 0,-7 1 0 0,-6-4 0 15,0-4 0-15,-6 1 0 0,-1-1 0 0,-6-4 0 16,0 1-1012-16,-1-7-633 0,1-5 26 0,0 4 137 15,0-6 256-15,6 3 440 0,0-1 369 0</inkml:trace>
  <inkml:trace contextRef="#ctx0" brushRef="#br0" timeOffset="20978.67">24656 1751 616 0,'13'-8'820'0,"14"-4"119"0,-8 2 76 16,7-1-4-16,0 1-145 0,-13-5-177 0,0 0-76 16,6 1-20-16,-5-5 14 0,-2 0-185 0,2 2-422 15,-8-6 0-15,0 5 0 0,-6-1 0 0,-6 4 0 16,0 5 0-16,-1-5 0 0,-12 3 0 0,-1 5 0 16,-6 1 0-16,-13 2 0 0,0 4 0 0,-7 4 0 15,-6 6 0-15,0 1 0 0,0 8 0 16,6-5 0-16,0 5 0 0,14 3 0 0,6-4 0 15,-1 7 0-15,21-2 0 0,0-1 0 0,12 0 0 16,14-3 0-16,6 2 0 0,13-3 0 0,13 1 0 16,7-4 0-16,6-4 0 0,0-1 0 0,7-6 0 0,0 4 0 15,-1-8 0-15,0-4 0 0,-6 0 0 16,-6-3 0-16,0-4 0 0,-13 0 0 0,-7-4 0 16,-13 0 0-16,0-3 0 0,-13-3 0 0,-7 2 0 15,-6-3 0-15,-6-4 0 0,-7 3 0 0,-13 2 0 16,6-1 0-16,-12 0 0 0,-1 0 0 0,7 4 0 15,0-1 0-15,0 5 0 0,7-1 0 0,-1 4 0 16,7 3 0-16,-7 1 0 0,14 0 0 0,0 3 0 16,6-3 0-16,0 3 0 0,0 0 0 0,12-3 0 15,8-1-1202-15,-1 2-187 0,14-5-20 0,-7-4 93 16,6 1 151-16,-6-5 262 0,1 4 305 0</inkml:trace>
  <inkml:trace contextRef="#ctx0" brushRef="#br0" timeOffset="21428.73">25308 1185 488 0,'6'-14'878'0,"1"-1"170"0,-7-3 138 15,-7-1 133-15,1 5-176 0,-1 2-227 0,0-2-151 16,7 3-317-16,0 3-448 0,0 1 0 16,0 3 0-16,0 8 0 0,7-1 0 0,0 5 0 15,-7 7 0-15,0 3 0 0,6 4 0 0,1 7 0 0,6 0 0 16,6 8 0-16,1 4 0 0,-1 2 0 0,1 6 0 16,6-1 0-16,0 0 0 0,-7 3 0 15,1 4 0-15,0-8 0 0,-1 4 0 0,-6-6 0 16,-6-1 0-16,5-3 0 0,-4-9 0 0,-8-3 0 15,6-3 0-15,-6-4 0 0,0-3 0 0,0-9 0 16,-6-2 0-16,6-1 0 0,-8-3 0 0,-4-4 0 16,5-7 0-16,-6-1 0 0,-6-2 0 0,13-5 0 15,-8 0 0-15,14-7 0 0,0 0 0 0,6 0 0 16,8-7 0-16,5 3 0 0,1-1 0 0,12 2 0 16,1 0 0-16,13 3 0 0,-1 0 0 0,7 3 0 15,-7 4 0-15,8 1 0 0,-1 6 0 16,-7 1 0-16,1 4 0 0,0 3 0 0,0 3 0 15,-7 4 0-15,-1 1 0 0,-4 6 0 0,-9-3 0 0,1 5 0 16,-6 1 0-16,-14-1 0 0,1-2 0 0,-7 1 0 16,-7-1 0-16,-12 1 0 0,-7 0 0 0,-6-3 0 15,-2-2 0-15,-4 5 0 0,-8-8 0 16,7 0 0-16,-7 0 0 0,0-3 0 0,8 0 0 0,-1 0 0 16,6-1 0-16,1-3 0 0,6 4 0 15,6-4 0-15,-7-4 0 0,15 1 0 0,-8-5 0 16,1 4 0-16,-1 1 0 0,14-1-357 0,0-3-1046 15,6 0-86-15,6-8 30 0,0 5 151 0,14-2 234 16,-7 1 338-16</inkml:trace>
  <inkml:trace contextRef="#ctx0" brushRef="#br0" timeOffset="21701.15">26441 1530 154 0,'27'-11'734'0,"-8"4"186"15,0-4 150-15,-12 4 135 0,6-1-11 0,-6 4-231 16,-7 2-163-16,12 2-92 0,-5 2-265 0,6 2-443 15,1 7 0-15,-2 4 0 0,1 3 0 16,7 4 0-16,-8 4 0 0,8-1 0 0,0 5 0 0,-1 3 0 16,1 1 0-16,-6-3 0 0,5 7 0 0,7-1 0 15,0-5 0-15,-6 1 0 0,-1 1 0 16,1-1 0-16,-8 0 0 0,-5-7 0 0,0 3 0 16,-7-4 0-16,-7-2 0 0,7-1 0 0,-7-8 0 15,-5 4 0-15,-8-7 0 0,1 1 0 0,-7-5 0 16,-7-3 0-16,1-2 0 0,5-2 0 0,-5-6 0 15,-2 3 0-15,2-9 0 0,7 2 0 0,-9-9 0 16,2 4 0-16,6-4 0 0,0-2 0 0,6-2-947 16,0-2-494-16,2-1-35 0,4-3 76 0,-5-4 183 15,12 0 286-15,0-4 347 0</inkml:trace>
  <inkml:trace contextRef="#ctx0" brushRef="#br0" timeOffset="21876.1">26506 1373 93 0,'14'-15'735'15,"-8"4"176"-15,-6-4 132 0,0 0 124 0,0 4 43 16,0 1-275-16,-6-2-187 0,6 1-118 0,6 5-96 16,-6-2-349-16,7 1-185 0,-1 3 0 0,0 0 0 0,8 0 0 15,-2 4 0-15,2 0 0 0,5 0 0 16,1 4 0-16,-8 4 0 0,15-5 0 0,-7 4-485 16,-1 4-423-16,8-3-283 0,-2 3-96 0,7-5 36 15,2 6 105-15,-2 3 203 0,1-4 264 0</inkml:trace>
  <inkml:trace contextRef="#ctx0" brushRef="#br0" timeOffset="22246.12">27360 1497 131 0,'13'15'701'0,"6"-8"168"0,-11 4 112 0,4-3 95 15,1-1-43-15,-6-3-156 0,-1-1-150 0,-6 0-61 16,7 2-19-16,-1-5-164 0,14-5-483 0,-7 5 0 16,13-3 0-16,-6-4 0 0,6 3 0 0,6-2 0 15,1-3 0-15,-7-1 0 0,7-1 0 16,-1-5 0-16,1 3 0 0,-1-3 0 0,-6-1 0 0,1 1 0 15,-1-6 0-15,-14 7 0 0,1-2 0 16,1-2 0-16,-14 4 0 0,0 1 0 0,-7-1 0 16,0 3 0-16,-6 2 0 0,1-1 0 0,-8 7 0 15,7-2 0-15,-13 6 0 0,0 0 0 0,-7 2 0 16,1 10 0-16,-8-1 0 0,-5 3 0 0,-1 1 0 16,7 3 0-16,0 4 0 0,13 5 0 0,-7-2 0 15,14 0 0-15,0 5 0 0,11-4 0 0,8 3 0 16,8 0 0-16,11 0 0 0,7 0 0 0,13-2 0 15,13 2 0-15,7-3 0 0,6-4 0 0,0 0 0 16,7 0 0-16,-1 0 0 0,8-8 0 0,-14 5 0 16,0-9 0-16,6-2 0 0,-6-4 0 0,-6-1 0 15,0-3 0-15,-13-3 0 0,-1-1 0 0,1-4-1154 16,-7-6-248-16,7-1-24 0,-13-6 95 0,-1 2 163 16,-6-6 270-16,7 2 298 0</inkml:trace>
  <inkml:trace contextRef="#ctx0" brushRef="#br0" timeOffset="22479.72">28787 1505 248 0,'0'-23'729'0,"0"5"150"0,0 0 101 0,-13-1 85 16,13 5-80-16,-13-1-152 0,0 5-131 0,0-2-57 16,-6 1-24-16,-8 4-117 0,7 0-504 0,-5 3 0 15,-7 4 0-15,-2 0 0 0,-5 4 0 0,-6 3 0 16,-1 4 0-16,1 4 0 0,5-1 0 0,1 8 0 16,13 1 0-16,0 2 0 0,13 1 0 0,7-1 0 15,6 5 0-15,6-1 0 0,7 1 0 0,13-1 0 16,7-3 0-16,13-1 0 0,6-3 0 0,0-1 0 15,0-1 0-15,7-6 0 0,-7 1 0 0,-7-4 0 16,8 0 0-16,-8-4 0 0,7-7 0 0,-6 0 0 16,-13-3 0-16,-8 3 0 0,1-12-212 0,0 2-1141 15,1-5-113-15,-7-6 15 0,-1-2 133 0,0-2 199 16,1-5 303-16,-1 1 383 0</inkml:trace>
  <inkml:trace contextRef="#ctx0" brushRef="#br0" timeOffset="22705.56">29172 1119 258 0,'-20'-22'811'0,"1"4"207"16,-7-1 165-16,6 8 138 0,1 1-62 0,5 2-275 16,2 1-186-16,4 3-239 0,2 4-559 0,6 4 0 15,0 7 0-15,6 3 0 0,2 8 0 0,11 9 0 16,-6 5 0-16,0 1 0 0,7 7 0 0,0 4 0 16,5 2 0-16,1 6 0 0,6-2 0 0,1 1 0 15,-1 1 0-15,8-1 0 0,-7-4 0 0,6 0 0 16,7-3 0-16,-8 0 0 0,-5-8 0 0,0-4 0 15,-7-2 0-15,0-5 0 0,-7-3 0 0,7-11 0 16,-6-1 0-16,0-6 0 0,-14-4 0 0,-6-4 0 16,0-4-820-16,0-7-537 0,-6 0-68 0,6-11 53 15,-14 3 163-15,2-2 238 0,4-2 265 0</inkml:trace>
  <inkml:trace contextRef="#ctx0" brushRef="#br0" timeOffset="22848.51">29543 1758 179 0,'-19'-22'702'0,"12"3"175"0,-12-3 122 15,5 4 109-15,8 0-55 0,-1 0-154 0,-6 3-161 16,13-3-92-16,-6 3-60 0,6 0-182 15,6 1-404-15,1 2 0 0,6-2 0 0,-7 2 0 16,8 2 0-16,-2 3 0 0,2-1 0 0,-1 1 0 16,13 2 0-16,0 2 0 0,-7 6 0 0,1-3 0 15,-8 8-546-15,8-4-454 0,0 0-238 0,6 0-59 16,-7-1 67-16,7 1 113 0,1-4 229 0,-1 3 258 16</inkml:trace>
  <inkml:trace contextRef="#ctx0" brushRef="#br0" timeOffset="23146.83">30071 1523 285 0,'19'-4'744'0,"1"-3"140"15,-7 0 98-15,0-1 84 0,-13 5-87 0,7-5-179 16,-14 4-118-16,1 2-47 0,-8-2-16 0,-6 0-104 16,-5 4-515-16,-7-4 0 0,-8 4 0 15,7 4 0-15,1 0 0 0,-1 0 0 0,1 2 0 16,6 5 0-16,6 4 0 0,7-1 0 0,7 1 0 16,6 8 0-16,6-6 0 0,14 10 0 0,6-5 0 0,7 4 0 15,12-1 0-15,7 0 0 0,-7 0 0 16,8-2 0-16,-1 0 0 0,-7-2 0 0,1-2 0 15,-13-5 0-15,-1 1 0 0,-5-1 0 0,-8-3 0 16,-6-3 0-16,0-4 0 0,-7 3 0 0,-6-3 0 16,7-4 0-16,-7 4 0 0,-7-4 0 0,-6 0 0 15,-6 0 0-15,0 0 0 0,-8 0 0 0,1 0 0 16,0 0 0-16,0-4 0 0,7 0 0 0,-1 0 0 16,-6 1 0-16,7-4 0 0,-7-2 0 0,0 2-927 15,12-7-496-15,1 3-36 0,1-7 79 0,4-1 175 16,8 1 269-16,0-8 313 0</inkml:trace>
  <inkml:trace contextRef="#ctx0" brushRef="#br0" timeOffset="23430.87">30787 991 375 0,'-6'-11'915'0,"6"3"214"0,0 5 135 0,0-1 116 0,0 4-113 16,6 4-256-16,1-4-216 0,6 3-740 15,7 1-55-15,-1 4 0 0,14 6 0 0,-1 1 0 16,14 7 0-16,-1 3 0 0,8 8 0 0,-7 5 0 16,5 2 0-16,8 8 0 0,-7 2 0 0,1 6 0 15,-2-1 0-15,-5 8 0 0,-7-1 0 0,-6-3 0 16,-1 3 0-16,-12-3 0 0,0-5 0 0,-7 1 0 16,-13-3 0-16,0-4 0 0,-13 0 0 0,-13-8 0 15,0 0 0-15,-21 1 0 0,-4-5 0 0,-8-2 0 16,-13-5 0-16,-12 0 0 0,-1-7 0 15,-12 0-354-15,-8-1-1297 0,-6-9-20 0,-13 3 102 16,0-5 228-16,-6 2 369 0,-13-8 456 0</inkml:trace>
  <inkml:trace contextRef="#ctx0" brushRef="#br0" timeOffset="24767.73">16889 1303 247 0,'32'-7'324'15,"2"-5"57"-15,4 5-5 0,8-3-17 0,0-2 10 16,6 1 51-16,-13 0 29 0,0 4-7 0,-7-5-29 15,-6 6-48-15,-6 2-58 0,-1-4-79 0,-5 4-55 16,-2 1-26-16,-5-5-2 0,0 4 13 0,-1 4 21 16,1 0 25-16,-1 4 35 0,0-4 35 15,-6 0 28-15,0 4 17 0,0-4 10 0,-6 4 3 16,0-4-13-16,-1 0-21 0,1 0-205 0,-1 0-93 16,-6 7 0-16,0-3 0 0,-20 7 0 0,0 1 0 15,-5 2 0-15,-1 4 0 0,0 0 0 0,-7 7 0 16,1 2 0-16,-1 9 0 0,1 1 0 0,5 3 0 15,1 2 0-15,6-3 0 0,1 2 0 0,12 2 0 16,7 1 0-16,6 1 0 0,14-1 0 0,6 0 0 16,13-1 0-16,7 1 0 0,19-2 0 0,1-2 0 15,18-1 0-15,7-1 0 0,13-1 0 0,14-4 0 16,6-1 0-16,5-2 0 0,8-4 0 0,-7 0 0 16,1-5 0-16,-7 2 0 0,-7-6-1243 0,-6-9-374 15,-7-4 34-15,-7-4 140 0,-11 0 252 0,4-7 450 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5-10T07:15:11.862"/>
    </inkml:context>
    <inkml:brush xml:id="br0">
      <inkml:brushProperty name="width" value="0.05292" units="cm"/>
      <inkml:brushProperty name="height" value="0.05292" units="cm"/>
      <inkml:brushProperty name="color" value="#FF0000"/>
    </inkml:brush>
  </inkml:definitions>
  <inkml:trace contextRef="#ctx0" brushRef="#br0">29875 9180 234 0,'0'4'456'0,"0"-4"146"0,0 2 91 0,0 2-27 16,-6-4-69-16,6 0-95 0,0 0-99 16,-6 0-136-16,6 0-107 0,-7 0-53 0,0 0-33 15,7 0-21-15,-6 0-24 0,6 0-24 0,-7 0-30 16,1 0-40-16,-8 4-79 0,2-4-97 0,6-4-113 16,-8 4-124-16,8-4-141 0,-7 4-78 0,-1-2 18 15,-5 2 64-15,6 2 102 0,0-2 124 16</inkml:trace>
  <inkml:trace contextRef="#ctx0" brushRef="#br0" timeOffset="377.77">29602 9206 12 0,'-13'3'323'0,"7"-3"96"0,-8 0 68 15,1 4 40-15,6-4 28 0,-5 0-19 0,-1 4-56 16,-1-4-76-16,-6 0-81 0,8 3-80 16,-1-3-94-16,-7 0-58 0,8 0-36 0,-8 0-21 15,0 0-12-15,1 0-21 0,5 0-15 0,-5 0-14 16,0 0-14-16,-8 0-18 0,7 0-24 15,2 0-21-15,-2 0-17 0,-7-3-9 0,9 3 0 16,-2-4 11-16,0 4 18 0,1 0 21 0,-1 0 17 16,7 0 11-16,-7 0 9 0,1 0 5 0,6 4 8 15,-1-4 9-15,-5 0 8 0,-1 3 6 0,8-3 8 16,-8 3 13-16,0-3 19 0,1 0 28 16,-1 5 35-16,-6-1 39 0,7-4 25 0,-7 0 8 15,0 3-7-15,6-3-13 0,-6 0-25 0,0 4-29 16,0-4-17-16,0 0-6 0,6 0 2 0,-6 0-5 15,1 0-4-15,5 0-5 0,0 0-7 16,1 0-9-16,-1 0-13 0,0 0-7 0,1-4-7 16,-1 4-7-16,0 0-2 0,2 0-3 0,-2 0-1 15,0 0-1-15,7 0-3 0,1 0-3 16,-2 0-8-16,-5 0-15 0,5 4-28 0,-5-4-56 16,6 3-88-16,0-3-99 0,0 0-118 0,0-3-127 15,0 3-141-15,-6-4-33 0,-1 4 41 0,-6 0 77 16,7 0 110-16</inkml:trace>
  <inkml:trace contextRef="#ctx0" brushRef="#br0" timeOffset="711.08">27940 9232 106 0,'-13'0'373'0,"-7"0"105"0,14 0 96 15,-7 3 55-15,0-3-9 0,-6 0-55 0,-1 4-76 16,7-4-90-16,-7 0-110 0,7 0-112 16,-6 0-66-16,-1 0-35 0,1 0-22 0,5 0-16 15,-5 0-13-15,0 0-12 0,5 0-6 0,-5 0-5 16,-1 0-6-16,0 0-7 0,8 0-12 15,-8 3-14-15,1-3-23 0,-1 0-30 0,7 4-43 16,-13-4-39-16,6 0-34 0,8 3-21 0,-8-3-5 16,7 0 19-16,-7 0 36 0,8 0 47 0,-2 0 52 15,1 0 58-15,0 0 63 0,0 0 74 16,0 0 65-16,0 0 35 0,-7 4 14 0,1-4-7 16,-1 0-25-16,8 0-44 0,-8 0-41 0,0 0-28 15,-5 0-11-15,5 0-7 0,-6 0-11 0,-1 0-16 16,1 0-13-16,0 0-7 0,1 0-9 15,5 0-9-15,-6 0-3 0,6 0-9 0,1 0-12 16,-1 0-21-16,-6 4-31 0,7-4-67 0,-1 0-88 16,-6 0-101-16,7-4-120 0,-1 0-126 15,0 1-114-15,1-1-10 0,-1 4 50 0,0 0 86 16,1-3 120-16</inkml:trace>
  <inkml:trace contextRef="#ctx0" brushRef="#br0" timeOffset="1078.51">26579 9242 206 0,'-14'0'438'0,"8"0"127"0,-1 0 109 16,-6 0 13-16,0 0-52 0,-7 0-83 15,1 0-88-15,6 0-103 0,-7 0-121 0,1 0-73 16,-7 0-41-16,6 0-23 0,-6 0-25 0,1 0-21 16,-2 0-20-16,1 0-12 0,0 0-10 15,0 0-11-15,0 0-6 0,-1 0-9 0,2 0-10 16,5 0-18-16,0 0-17 0,1 0-27 0,6 4-36 16,-6-4-56-16,5 0-69 0,-5 0-61 0,6 0-58 15,0 0-49-15,-7-4-27 0,0 1 6 16,1 3 42-16,6-4 55 0,-13 1 64 0,13 3 84 15,-7-4 88-15,1 4 96 0,-1-5 95 0,8 5 87 16,-2 0 92-16,2 0 110 0,-8-3 65 16,1 3 11-16,-7-3-24 0,-1 3-38 0,-5 0-58 15,-1-4-98-15,7 4-72 0,-14-4-37 0,8 4-20 16,-1-3-16-16,-6 3-16 0,7 0-14 16,-7-5-8-16,-1 5-15 0,2 0-8 0,-1-3-9 15,0 3-7-15,5 0-3 0,-4-4-4 0,5 4-5 16,7 0-11-16,-7 0-11 0,7 0-15 0,-6 0-27 15,5 0-29-15,2 0-40 0,-8 0-67 0,0 4-71 16,1-4-71-16,-7 0-70 0,0-4-70 16,-7 4-58-16,7-4-31 0,-7 0-17 0,1 2 26 15,-1 2 66-15,1 0 84 0,6-4 91 0</inkml:trace>
  <inkml:trace contextRef="#ctx0" brushRef="#br0" timeOffset="1217.97">24297 9180 270 0,'-32'0'400'0,"-1"0"93"0,1 0 77 15,5 0 45-15,-5 0-19 0,-7 0-54 0,7 0-78 16,-7 0-82-16,-1 0-105 0,1 0-102 0,0-4-58 15,0 4-37-15,0 0-21 0,13 0-21 0,-7-4-16 16,7 4-18-16,1-3-18 0,5 3-25 16,-6 0-49-16,6 0-80 0,-6 0-90 0,7-4-106 15,-8 4-121-15,7-8-127 0,-12 5-83 0,6-4 11 16,-7 3 54-16,1 1 92 0,6-1 123 16</inkml:trace>
  <inkml:trace contextRef="#ctx0" brushRef="#br0" timeOffset="1342.74">23229 9111 210 0,'-26'0'480'0,"-1"0"180"0,2 0 95 0,-1 0-11 0,-7 0-70 15,1-5-113-15,-1 5-125 0,7 0-165 16,-6 0-111-16,6 0-65 0,12 0-49 0,1 0-36 16,1 0-55-16,4 0-120 0,8 0-177 0,0 0-279 15,8 0-142-15,4-4-63 0,8 1-1 16,13 3 84-16,12 0 163 0</inkml:trace>
  <inkml:trace contextRef="#ctx0" brushRef="#br0" timeOffset="3315.99">26729 8678 261 0,'12'0'430'16,"-5"0"122"-16,6-5 88 0,0 5 16 0,-13 0-33 15,6 0-65-15,-6 0-74 0,0 0-91 0,0 0-115 16,0 0-73-16,0 0-43 0,6 0-23 0,-6 0-19 15,8 0-11-15,-2-4-6 0,0 4-1 0,1 0 7 16,0 0 11-16,-1 0 11 0,0 0 10 16,1 0 10-16,-7 0 10 0,13 0 7 0,-6 0 4 15,-1 0-1-15,0-3 4 0,1 3-5 0,0 0-5 16,5 0-13-16,2 0-11 0,-1 0-12 0,7 0-24 16,-8 0-90-16,8-5-15 0,-7 5 0 15,0 0 0-15,0 0 0 0,-1 0 0 0,8 0 0 16,-7 0 0-16,1 0 0 0,-2 0 0 0,2 5 0 15,-2-5 0-15,2 0 0 0,-1 3 0 0,-7-3 0 16,8 0 0-16,-2 4 0 0,-6-4 0 16,2 0 0-16,-2 5 0 0,0-5 0 0,1 0 0 15,-1 0 0-15,-6 3 0 0,7-3 0 0,-7 0 0 16,7 0 0-16,-1 0 0 0,-6 0 0 16,0 0 0-16,0 0 0 0,0 0 0 0,0 0 0 15,0 0 0-15,0 0 0 0,0 0 0 0,0 0 0 16,0 0 0-16,0 0 0 0,0 3 0 0,0-3 0 15,0 0 0-15,0 0 0 0,0 0 0 16,0 0 0-16,0 0 0 0,0 0 0 0,6 0 0 16,0 0 0-16,-6 0 0 0,0 0 0 0,0 0 0 15,0 0 0-15,0 0 0 0,0 0 0 0,0 0 0 16,-6 4 0-16,6-4 0 0,0 0 0 0,0 0 0 16,0 0 0-16,0 0 0 0,0 0 0 15,0 0 0-15,-6 0 0 0,6 0 0 0,0 4 0 16,0-4 0-16,0 0 0 0,0 0 0 0,0 0 0 15,0 3 0-15,0-3 0 0,0 0 0 0,0 3 0 16,0 2 0-16,0-1 0 0,0-4 0 0,0 3 0 16,6 1 0-16,0-1 0 0,-6 1 0 15,0-1 0-15,-6 1 0 0,0 4 0 0,6-5 0 16,0 5 0-16,0-4 0 0,0 2 0 0,0 2 0 16,0-1 0-16,0-3 0 0,0 3 0 0,0 0 0 15,0 2 0-15,0-7 0 0,0 6 0 0,0-1 0 16,0-3 0-16,0 4 0 0,0-1 0 0,0-4 0 15,0 4 0-15,-6 1 0 0,-1-1 0 16,7 1 0-16,0-1 0 0,0 0 0 0,0 1 0 16,-7-5 0-16,7 5 0 0,0-1 0 0,0-3 0 15,0 3 0-15,-6 1 0 0,6 0 0 16,0-6 0-16,0 5 0 0,0 1 0 0,0 0 0 16,0-4 0-16,0 3 0 0,0 0 0 0,0-4 0 15,0 1 0-15,-7 4 0 0,7-5 0 0,0 4 0 16,0 0 0-16,-6-3 0 0,6 4 0 15,0-5 0-15,-6 1 0 0,6 3 0 0,0-3 0 16,0 0 0-16,0 3 0 0,0-2 0 0,0-3 0 16,0 5 0-16,0-3 0 0,0 0 0 0,0 0 0 15,0 0 0-15,0 0 0 0,0 3 0 16,0-5 0-16,0 3 0 0,0 2 0 0,6-2 0 16,-6 1 0-16,-6-6 0 0,6 8 0 0,0-5 0 15,0 0 0-15,6 2 0 0,0-1 0 0,-6-1 0 16,7 1 0-16,-7-1 0 0,0 1 0 15,0-1 0-15,0 1 0 0,6 0 0 0,-6 0 0 16,0-1 0-16,7 1 0 0,-7 0 0 0,0 0 0 16,0-2 0-16,0 2 0 0,0 0 0 0,0 0 0 15,0-1 0-15,0-3 0 0,7 5 0 0,-1-2 0 16,-6-3 0-16,0 4 0 0,6 0 0 16,-6-4 0-16,0 3 0 0,0 0 0 0,0-3 0 0,6 0 0 15,-6 5 0-15,0-5 0 0,0 4 0 16,0-4 0-16,0 0 0 0,8 0 0 0,-8 0 0 15,0 0 0-15,6 0 0 0,0 0 0 0,-6 0 0 16,0 0 0-16,0 0 0 0,7-4-661 0,0-1-633 16,-7-1-115-16,6-2 6 0,-6 0 138 15,-6 5 200-15,-1-5 332 0</inkml:trace>
  <inkml:trace contextRef="#ctx0" brushRef="#br0" timeOffset="4650.8">24031 3670 633 0,'6'-11'841'0,"7"0"115"15,-7 1 87-15,1-5 6 0,0 4-135 16,-7 0-176-16,0-1-74 0,0 5-28 0,6-4-17 16,-6 3-521-16,6 1-98 0,-6 4 0 0,0-1 0 15,0 1 0-15,0-1 0 0,0 4 0 0,-6 4 0 16,6-1 0-16,-6 4 0 0,-8 4 0 15,8 8 0-15,-1 4 0 0,7-2 0 0,-6 4 0 16,6 1 0-16,0 0 0 0,0-1 0 0,0 5 0 16,6-1 0-16,-6 1 0 0,7-5 0 0,-1 4 0 15,1-2 0-15,0-2 0 0,-7 1 0 16,6-4 0-16,-6-4 0 0,0 5 0 0,0-9 0 16,0 1 0-16,0-1 0 0,-6-6 0 0,6-1 0 15,-14-7 0-15,1 0-758 0,7-7-448 0,-14-1-125 16,8-6 18-16,-8 3 133 0,7-7 176 15,0-2 224-15,0 3 270 0</inkml:trace>
  <inkml:trace contextRef="#ctx0" brushRef="#br0" timeOffset="5129.72">23867 3542 175 0,'0'-19'654'0,"7"5"157"15,-7 3 93-15,7-4 28 0,-1 3-125 0,1-2-141 16,6 3-153-16,0 0-58 0,-7 3-8 0,0 2 10 15,2 2 18-15,-8-3-16 0,6 3-53 16,7 4-376-16,-7 0-30 0,7 4 0 0,0-1 0 16,7 5 0-16,0 3 0 0,-8 3 0 0,8 2 0 15,-1-3 0-15,1 10 0 0,0-1 0 0,5 0 0 16,1-1 0-16,7 2 0 0,1 3 0 16,-2 0 0-16,7-1 0 0,-7-4 0 0,1 5 0 15,-1 1 0-15,1-5 0 0,-1 3 0 0,1-3 0 16,-13 0 0-16,6 0 0 0,0-4 0 0,-7 1 0 15,1-4 0-15,0 3 0 0,-8-7 0 16,1 3 0-16,1-3 0 0,-8-3 0 0,8-1 0 16,-8-3 0-16,-6 0 0 0,6-1 0 0,-6 2 0 15,7-5 0-15,-7-5 0 0,0 2 0 0,0-5 0 16,6 1 0-16,-6-4 0 0,0 0 0 16,-6-7 0-16,6 3 0 0,-7-3 0 0,1-5 0 15,0 5 0-15,-8-8 0 0,1 4 0 0,6 0 0 16,-6 1 0-16,1-1 0 0,-2-1 0 0,8 1 0 15,-7 0 0-15,6 4 0 0,1 0 0 0,6-1 0 16,-7 1 0-16,7 3 0 0,-6 4 0 0,6 0 0 16,0 0 0-16,0 0 0 0,0 4 0 15,0-1 0-15,0 2 0 0,0 2 0 0,0 0 0 16,-7 0 0-16,1 4 0 0,-1-3 0 0,1 6 0 16,0-3-1021-16,-2 0-379 0,-4 4-39 15,5 0 85-15,1 3 165 0,-1 0 257 0,7 4 312 0</inkml:trace>
  <inkml:trace contextRef="#ctx0" brushRef="#br0" timeOffset="5505.74">25053 3689 264 0,'7'0'753'0,"12"-5"152"0,-19 5 110 0,7-6 114 15,-14 2-81-15,1-3-190 0,-7-1-123 16,0 4-68-16,0-3-48 0,0 0-421 0,-6 0-198 15,5 3 0-15,-5 0 0 0,-1 4 0 0,0 0 0 16,-6 4 0-16,1 0 0 0,5 7 0 0,-6-4 0 16,0 4 0-16,7 4 0 0,-1-1 0 0,6 1 0 15,8-1 0-15,6 2 0 0,0 2 0 16,14-5 0-16,-2 7 0 0,8-6 0 0,6 1 0 16,0-1 0-16,0-2 0 0,6-1 0 0,1 1 0 15,0-10 0-15,0 5 0 0,-8-7 0 16,1 5 0-16,0-5 0 0,-6-5 0 0,6 2 0 15,-13-3 0-15,7-2 0 0,-14-4 0 0,1 1 0 16,-7 0 0-16,0-3 0 0,-7 3 0 0,-5-4 0 16,-2-1 0-16,1 3 0 0,0 1 0 0,-6-1 0 15,-1 1 0-15,0 4 0 0,8-3 0 0,-8 4 0 16,7-1 0-16,7 2 0 0,-14-2 0 16,7 8 0-16,0-3 0 0,0-1-769 0,6 0-562 15,7-3-80-15,7 0 46 0,-7 3 154 0,6-3 204 16,7 7 273-16</inkml:trace>
  <inkml:trace contextRef="#ctx0" brushRef="#br0" timeOffset="5852.92">25177 3630 535 0,'7'4'823'16,"6"3"131"-16,-1-3 94 0,-4-1 45 16,4 4-99-16,-5 1-180 0,-7-1-99 0,7 4-56 15,-1-3-103-15,1 2-556 0,-1 1 0 0,0 0 0 16,1 0 0-16,0 4 0 0,-1 0 0 0,0-3 0 15,1 2 0-15,0 0 0 0,-7 1 0 16,6-1 0-16,-6-2 0 0,7 3 0 0,-7-5 0 16,6-3 0-16,-6 1 0 0,0 0 0 0,0-2 0 15,0-1 0-15,0 2 0 0,0-7 0 0,-6 0 0 16,6-4 0-16,-7 1 0 0,7-2 0 16,-6-1 0-16,-1-5 0 0,0 3 0 0,1-4 0 15,0-2 0-15,-1-1 0 0,0-3 0 0,-5 4 0 16,12-5 0-16,-7 1 0 0,7-1 0 0,0 6 0 15,0-7 0-15,7 2 0 0,-7 4 0 0,12-1 0 16,-5 4 0-16,0 0 0 0,5 0 0 16,2-1 0-16,-1 6 0 0,0-2 0 0,0 1 0 15,-7 2 0-15,-6 2 0 0,0 3-261 0,6-7-848 16,-6 0-205-16,8 3-37 0,-2-4 97 0,0 12 136 16,1 0 225-16,-1 0 256 0</inkml:trace>
  <inkml:trace contextRef="#ctx0" brushRef="#br0" timeOffset="6418.09">25523 3634 47 0,'0'11'638'0,"6"-4"176"0,7-4 107 16,-6 5 83-16,6-4-51 0,-1 3-89 15,-12 0-147-15,0 4-64 0,0-4-24 0,0 4-20 16,0 0-267-16,8 0-342 0,-2 0 0 0,0 5 0 16,0-7 0-16,2 7 0 0,-2-1 0 15,0-4 0-15,-6 0 0 0,7 3 0 0,-7-3 0 16,6 1 0-16,-6-2 0 0,0-3 0 0,0-2 0 15,0 2 0-15,0-3 0 0,0-4 0 0,0 4 0 16,0-4 0-16,0-4 0 0,0 0 0 0,7 0 0 16,-7-4 0-16,0 1 0 0,7-3 0 0,-1-5 0 15,0 3 0-15,8-2 0 0,-8-1 0 16,7 1 0-16,0 0 0 0,0-1 0 0,-7-5 0 16,14 11 0-16,-6-7 0 0,-2 9 0 15,1 3 0-15,1-3 0 0,-8 3 0 0,0-4 0 0,0 2 0 16,8 6 0-16,-8-4 0 0,14 8 0 0,-13-1 0 15,12 0 0-15,-12 5 0 0,5-1 0 16,-5 4 0-16,6 0 0 0,0 0 0 0,-6 4 0 16,-1-3 0-16,1 3 0 0,-1-5 0 0,0 5 0 15,-6-4 0-15,8-4 0 0,-8 4 0 0,0-8 0 16,0 5 0-16,6-4 0 0,-6-4 0 0,0 3 0 16,6-3 0-16,-6 0 0 0,0-3 0 15,0-1 0-15,0-4 0 0,0 1 0 0,0 0 0 16,0-4 0-16,7 0 0 0,-1 0 0 0,1 1 0 15,-1-5 0-15,1 3 0 0,-1 2 0 16,1-2 0-16,6 5 0 0,-13-1 0 0,6 1 0 16,-6 3 0-16,7-3 0 0,-7 7 0 0,0 0 0 15,7 0 0-15,-7 4 0 0,12 3 0 0,-5-3 0 16,6 3 0-16,-6 0 0 0,5 2 0 16,2-2 0-16,-8 3 0 0,7 2 0 0,0-3 0 15,-6 3 0-15,5-1 0 0,-4-3 0 0,4 3 0 16,-5-4 0-16,0 0 0 0,-1 0-218 0,0-3-883 15,7 0-210-15,-6-4-39 0,6-4 86 16,7 4 139-16,-1-4 224 0,13 1 250 0</inkml:trace>
  <inkml:trace contextRef="#ctx0" brushRef="#br0" timeOffset="6822.32">26794 3689 130 0,'6'-8'685'0,"7"5"169"0,-6-5 109 16,-7 1 89-16,6-1-72 0,-12 5-112 0,-1-4-156 15,-6 3-74-15,7 1-39 0,-8-1-36 0,-5 4-416 16,6-4-147-16,-6 4 0 0,-1 4 0 0,-6 0 0 16,-1-1 0-16,-5 4 0 0,-1 4 0 15,1 0 0-15,-1 0 0 0,1 4 0 0,12-1 0 16,-6 6 0-16,13-7 0 0,-1 6 0 0,2-1 0 16,12-3 0-16,0 0 0 0,0-1 0 0,6-3 0 15,0 4 0-15,8-7 0 0,-1 0 0 16,0-2 0-16,6-6 0 0,-5 0 0 0,12 0 0 15,-7-4 0-15,1-4 0 0,6 2 0 0,-7-5 0 16,1-1 0-16,-8 2 0 0,8-5 0 0,-13 0 0 16,6 0 0-16,-6 1 0 0,5-5 0 15,-5 8 0-15,-7-3 0 0,7 3 0 0,-7 3 0 16,0 1 0-16,0-1 0 0,6 5 0 0,-6 0 0 16,6 3 0-16,-6 0 0 0,8 0 0 0,-8 6 0 15,6 2 0-15,0-1 0 0,1 4 0 16,-1 0 0-16,1 0 0 0,6 0 0 0,-7 5 0 15,8-7 0-15,5 3 0 0,-6 3 0 0,-7-4 0 16,1 0 0-16,-1 0-250 0,1-4-756 0,6-3-251 16,-7 0-71-16,1-4 68 0,-7 0 125 0,7-4 198 15,-1 4 240-15</inkml:trace>
  <inkml:trace contextRef="#ctx0" brushRef="#br0" timeOffset="7116.71">27106 3296 153 0,'13'-11'790'0,"-13"3"241"0,0 1 178 15,0 0 128-15,-7 3-12 0,7 1-245 0,7 3-195 16,-7 0-504-16,7 3-381 0,-7 8 0 16,6 4 0-16,-6-1 0 0,7 8 0 0,-7 4 0 15,6 0 0-15,0 3 0 0,8 4 0 0,-8-4 0 16,8 5 0-16,-2-1 0 0,1-1 0 0,1 2 0 15,-8-5 0-15,6 4 0 0,-4-3 0 16,4-5 0-16,8 4 0 0,-1-4 0 0,7-2 0 16,-12-1 0-16,5-4 0 0,-6 1 0 0,0-3 0 15,1-2 0-15,-8-7 0 0,0 1 0 0,-6-6 0 16,0 3 0-16,-12-5 0 0,4-7-1325 16,-4-1-243-16,12-4 29 0,-7 3 160 0,7-3 230 15,-6-3 353-15,6 4 373 0</inkml:trace>
  <inkml:trace contextRef="#ctx0" brushRef="#br0" timeOffset="7702.75">28513 3442 388 0,'26'-3'833'0,"1"-4"157"16,-7 2 113-16,-2-1 104 0,2-2-138 0,-13-3-231 16,6 4-135-16,-6-4-84 0,-7 0-178 15,6-4-441-15,-6 4 0 0,-6-1 0 0,-1-2 0 16,0 3 0-16,-6-3 0 0,-7 3 0 0,-6-4 0 16,7 4 0-16,-1 3 0 0,-6-2 0 0,0 3 0 15,1-5 0-15,5 9 0 0,-6-4 0 16,6 7 0-16,1-5 0 0,-1 10 0 0,1-3 0 15,-7 3 0-15,0 6 0 0,-7 4 0 0,7-1 0 16,0 8 0-16,-7 3 0 0,7 4 0 0,6 6 0 16,8-3 0-16,-1 1 0 0,6 7 0 15,7-2 0-15,0 2 0 0,0-1 0 0,7 3 0 16,-1-6 0-16,1 1 0 0,-1-5 0 0,0 3 0 16,1-3 0-16,0-3 0 0,-1-4 0 15,-6-2 0-15,0-1 0 0,0-3 0 0,0-1 0 16,0-7 0-16,0 0 0 0,0-4 0 0,0-3 0 15,0 0 0-15,0-1 0 0,0-3 0 0,-6-3 0 16,6-1 0-16,-7 0 0 0,7-3 0 16,-7-4 0-16,7 0 0 0,0 0 0 0,-6-4 0 15,6 8 0-15,0-7 0 0,0 2 0 0,0 1 0 16,6-3 0-16,-6-1 0 0,7 3 0 0,0 2 0 16,-1-1 0-16,0 0 0 0,8 0 0 15,-1 3 0-15,0 4 0 0,6-4 0 0,-5 6 0 16,12 2 0-16,-7-4 0 0,1 4 0 0,6 0 0 15,0-3 0-15,-1 3 0 0,-5 0 0 0,0 0 0 16,-7 7-59-16,7-5-493 0,-8 4-87 0,8-4-100 16,-7 2-112-16,0-4-147 0,0 0-22 0,-13 0 24 15,0 0 106-15,0 0 148 0,6 0 192 16</inkml:trace>
  <inkml:trace contextRef="#ctx0" brushRef="#br0" timeOffset="8083.68">28572 3730 257 0,'6'-5'743'0,"8"1"167"0,-8 4 129 16,0-3 99-16,2-1-62 0,-8 0-135 0,0 1-130 15,0-1-75-15,0 0-196 0,0 4-540 0,-8-3 0 16,-4-1 0-16,-8 4 0 0,1 4 0 16,-14-1 0-16,7 1 0 0,-6 3 0 0,-1 1 0 15,7 4 0-15,-6-3 0 0,5 3 0 0,7 3 0 16,1-1 0-16,12 5 0 0,1-5 0 15,6 4 0-15,0 1 0 0,13-1 0 0,6-3 0 16,1-1 0-16,7 2 0 0,5-5 0 0,1 0 0 16,-1-4 0-16,7 1 0 0,-7-5 0 0,1-3 0 15,-1 0 0-15,1 0 0 0,-1-3 0 0,2-2 0 16,-15-5 0-16,7 2 0 0,-13-3 0 16,7-3 0-16,-7-1 0 0,0 0 0 0,-7 1 0 15,0-1 0-15,-6 0 0 0,-6 0 0 0,0 1 0 16,-1 3 0-16,1-3 0 0,-1 2 0 0,-6 1 0 15,13-1 0-15,-13 3 0 0,13 0 0 0,0-2 0 16,0 4 0-16,-7 0 0 0,1 3 0 16,-7-4 0-16,0 5-646 0,7-4-477 0,6 0-169 15,6-1-5-15,-6 1 109 0,6 3 143 0,1 1 218 16,0-1 245-16</inkml:trace>
  <inkml:trace contextRef="#ctx0" brushRef="#br0" timeOffset="8415.73">28930 3638 232 0,'13'7'681'15,"7"-4"155"-15,-6 4 95 0,-2 1 25 0,8-1-81 16,-7 4-97-16,-1 0-131 0,2 0-54 16,-1 0-9-16,6 5 2 0,-6 1-94 0,1-2-492 15,6 3 0-15,-14-3 0 0,0 3 0 0,0 0 0 16,1 1 0-16,-7-3 0 0,0-2 0 0,0 1 0 16,0-1 0-16,0 1 0 0,-7-8 0 15,7 4 0-15,0-3 0 0,0-2 0 0,0-2 0 16,0-4 0-16,0 4 0 0,-6-4 0 0,6-4 0 15,-6 0 0-15,0-2 0 0,-8-2 0 0,8-3 0 16,-1 4 0-16,0-8 0 0,7 1 0 16,0-1 0-16,0-5 0 0,0-1 0 0,7 3 0 15,0-4 0-15,5 3 0 0,2-2 0 0,-2 1 0 16,8 2 0-16,-1 0 0 0,1 4 0 0,0-1 0 16,6 4 0-16,-1 3 0 0,2 1 0 0,5 0 0 15,8 0 0-15,-1 3 0 0,-7 0 0 0,1 4 0 16,-13 0-108-16,6 4-880 0,6 0-136 15,-5-4-134-15,-8 0 35 0,7 4 102 0,-6 3 166 16,-1-4 202-16,0 1 224 0</inkml:trace>
  <inkml:trace contextRef="#ctx0" brushRef="#br0" timeOffset="8638.67">29869 3681 299 0,'20'3'636'0,"5"-3"168"0,-5 5 108 0,-14-2-35 16,8-3-87-16,-8 0-85 0,0 0-132 0,1 0-76 15,-7 0-37-15,-7 0-11 0,-5 4 1 16,-2-1-14-16,-5-3-133 0,-7 4-303 0,-6 0 0 15,-1-1 0-15,-7 5 0 0,8-5 0 0,-7 6 0 16,6 0 0-16,1 3 0 0,6-1 0 16,0 1 0-16,7-2 0 0,5-3 0 0,8 4 0 15,-1 4 0-15,0-4 0 0,7 0 0 0,7 0 0 16,6-1 0-16,1-2 0 0,5 4 0 0,7-5 0 16,0 1 0-16,0-1 0 0,0-4 0 0,-13 1 0 15,0-4-723-15,13 0-346 0,-6-7-192 0,6 2-28 16,-7-5 100-16,1 3 123 0,6-1 228 15,0 2 264-15</inkml:trace>
  <inkml:trace contextRef="#ctx0" brushRef="#br0" timeOffset="8998.39">30143 3774 219 0,'6'2'729'0,"0"-2"163"16,1 0 106-16,0 0 73 0,-1-2-105 0,0 2-181 15,1-6-162-15,6 6-110 0,0-2-66 0,0-2-43 16,0 1-64-16,1-1-136 0,-2 0-204 15,1-4 0-15,-6 4 0 0,-1-3 0 0,1 5 0 16,-7-7 0-16,0 2 0 0,-7 3 0 0,1 1 0 16,-1-5 0-16,-6 5 0 0,7-1 0 0,-8 1 0 15,-5-2 0-15,6 2 0 0,-6 3 0 16,-1 0 0-16,-6 0 0 0,7 3 0 0,-15 5 0 16,9-1 0-16,-7 4 0 0,6-3 0 0,-1 6 0 15,1-3 0-15,6 8 0 0,1-5 0 0,6 1 0 16,6 0 0-16,7 0 0 0,0-1 0 15,0 1 0-15,7 3 0 0,6-6 0 0,6 3 0 16,7-1 0-16,1-3 0 0,5 0 0 0,7 0 0 16,7 0 0-16,-1-4 0 0,1-3 0 0,-1 3 0 15,1-3 0-15,0-4 0 0,-7 4 0 0,0-8 0 16,0 4 0-16,-7-4 0 0,-5 0 0 16,-14-3-202-16,-6 0-1285 0,-1-1-80 0,-6-2 48 15,-6-1 182-15,-8 7 268 0,-5-3 376 0</inkml:trace>
  <inkml:trace contextRef="#ctx0" brushRef="#br0" timeOffset="9905.71">25620 4188 157 0,'20'4'692'0,"13"-1"160"0,-21 1 104 16,8-1 69-16,-1-3-85 0,-5 0-154 0,-14 5-136 16,0-3-70-16,0 2-32 0,0 0-6 15,6-4-79-15,-6 0-463 0,0 0 0 0,-6-4 0 16,-14 4 0-16,-13-4 0 0,1 4 0 0,-7 0 0 15,-13 0 0-15,-1 4 0 0,-12-4 0 0,0 0 0 16,-6 0 0-16,-8 0 0 0,8 0 0 16,6 0 0-16,-1-4 0 0,8 4 0 0,12 0 0 15,1 0 0-15,-1 0 0 0,20 0 0 0,-7 0 0 16,13 0 0-16,8-2 0 0,-1 2 0 0,6 0 0 16,1-5 0-16,-1 5 0 0,1 0 0 0,6 0 0 15,-6 0 0-15,6 0 0 0,0 0 0 0,0 0 0 16,0 0 0-16,0 0 0 0,0 5 0 15,0-5 0-15,0 2 0 0,0-2 0 0,0 0 0 16,0 0 0-16,0 4 0 0,6 0 0 0,-6 3 0 16,6 4 0-16,-6 0 0 0,7 0 0 0,-1 4 0 15,1 4 0-15,-7-5 0 0,6 5 0 16,1-1 0-16,-7 4 0 0,6 0 0 0,-6 4 0 16,6-1 0-16,-6 1 0 0,0 3 0 0,0-3 0 15,0 4 0-15,0-1 0 0,0-3 0 0,0 3 0 16,0-4 0-16,0 6 0 0,-6-6 0 15,6 0 0-15,0-2 0 0,0 2 0 0,0-2 0 16,0-2 0-16,0-2 0 0,0-1 0 0,0 0 0 16,0-3 0-16,0-4 0 0,0 0 0 0,0 0 0 15,-6-4 0-15,6-2 0 0,-7 1 0 16,7-3 0-16,-6 2 0 0,6-5 0 0,-7 3 0 16,1-3 0-16,6-3 0 0,-7 3 0 0,1-8 0 15,-8 2 0-15,2 1 0 0,-2-5 0 0,-5 2-70 16,6-6-1159-16,6-2-172 0,-5 2-11 15,-2-4 118-15,8 3 159 0,-7-4 259 0,6 4 294 16</inkml:trace>
  <inkml:trace contextRef="#ctx0" brushRef="#br0" timeOffset="10144.71">24435 4617 426 0,'6'0'790'15,"7"-4"144"-15,-6 4 96 0,-1 0 20 0,0 0-128 16,1 4-194-16,-7-4-110 0,7 8-58 0,-7-5-28 15,13 4-16-15,0-2-431 0,0 1-85 16,13-2 0-16,0 0 0 0,-7 3 0 0,7-3 0 16,0-1 0-16,1 5 0 0,-1-5 0 0,0 2 0 15,-1-1 0-15,2-4 0 0,-1 3 0 0,0-3 0 16,0 3 0-16,-6-3 0 0,-1 0 0 16,1 0 0-16,-8-3 0 0,2 3 0 0,-8-3 0 15,-6 3-91-15,0-9-931 0,0 6-261 0,-6-5-77 16,-1 1 57-16,-12 3 137 0,-1 4 216 0,1-3 254 15</inkml:trace>
  <inkml:trace contextRef="#ctx0" brushRef="#br0" timeOffset="10936.84">24884 5194 400 0,'13'19'808'0,"7"-5"124"0,-1 1 78 0,-6-5 66 0,7 1-151 15,-13 0-222-15,-7-3-120 0,0 3-54 16,0-8-25-16,0 4-24 0,6-7-239 0,-6 4-241 16,6 0 0-16,8-4 0 0,-8 0 0 0,0 0 0 15,-6-4 0-15,7 4 0 0,-7-4 0 16,0-3 0-16,-7 4 0 0,7-4 0 0,-6-5 0 15,6 1 0-15,0-7 0 0,0 3 0 0,0-2 0 16,0-2 0-16,0-4 0 0,0 5 0 0,0-4 0 16,0 0 0-16,0 0 0 0,0 1 0 15,6-2 0-15,-6 5 0 0,7-4 0 0,-7 3 0 16,6 5 0-16,-6-5 0 0,7 5 0 0,0-1 0 16,-7 4 0-16,6 3 0 0,-6-3 0 0,6 4 0 15,-6 0 0-15,7 3 0 0,-7 0 0 16,7 1 0-16,-7 3 0 0,6 0 0 0,-6 0 0 15,6 0 0-15,8 0 0 0,-8 3 0 0,13 1 0 16,-5 0 0-16,-2 3 0 0,8 0 0 0,0 4 0 16,-1-3 0-16,1 3 0 0,6 4 0 15,0-1 0-15,0 1 0 0,0 0 0 0,0-1 0 16,0 5 0-16,0-4 0 0,7-1 0 0,-7 4 0 16,-7-4 0-16,7 2 0 0,-6 2 0 0,0-3 0 15,-7-1 0-15,7 1 0 0,-8-3 0 0,8-2 0 16,-14 1 0-16,7-1 0 0,-6-2 0 15,6 1 0-15,-7-3 0 0,2 2 0 0,-2-1 0 16,0-3 0-16,-6 3 0 0,6-7 0 0,-6 4 0 16,7-1 0-16,0-3 0 0,-7 4 0 0,0-4 0 15,0 0 0-15,0-4 0 0,0 4 0 0,0-3 0 16,6-1 0-16,-6-3 0 0,7-1 0 16,-1 1 0-16,0-3 0 0,2-7 0 0,-2 3 0 15,-6-1 0-15,0 1 0 0,6-4 0 0,-6 0 0 16,0-1 0-16,0 0 0 0,0 1 0 0,6 0 0 15,-6 0 0-15,0-4 0 0,0 3 0 0,0 1 0 16,0-1 0-16,0 2 0 0,0-2 0 16,0 4 0-16,8-3 0 0,-8 3 0 0,0 1 0 15,6-1 0-15,0 4 0 0,-6 4 0 0,7-4 0 16,-7 3 0-16,0 4 0 0,0 1 0 0,0-1 0 16,0 0 0-16,0 2 0 0,0 2 0 15,0 0 0-15,0-5 0 0,0 5 0 0,0 0 0 16,-7 0 0-16,7 0 0 0,0 0 0 0,0 0 0 15,-12 5 0-15,-2-5 0 0,-6 0 0 0,1-5-1207 16,-1 1-362-16,8-4 28 0,-2 6 135 16,-5-2 223-16,6 4 361 0,-6-4 386 0</inkml:trace>
  <inkml:trace contextRef="#ctx0" brushRef="#br0" timeOffset="11693.73">27165 4581 144 0,'-6'0'384'0,"-2"-4"81"0,8 0 70 0,0 1 21 16,-6 3 13-16,0 0-18 0,-1 0-37 0,1 3-44 15,-1-3-50-15,7-3-74 0,0 3-69 16,0-4-23-16,7 0 13 0,-7 4 26 0,0 0 28 15,-7 0 28-15,7 4 13 0,-7-4-9 0,7 4-21 16,0-4-28-16,7 0-179 0,-7 0-125 0,7 0 0 16,-7 0 0-16,6 0 0 0,7 0 0 15,7 0 0-15,0 0 0 0,5 3 0 0,7-3 0 16,8 0 0-16,-7 0 0 0,6 0 0 0,-1 0 0 16,2 0 0-16,-1 0 0 0,0 0 0 0,1 0 0 15,-15 0 0-15,-5 0 0 0,6-3 0 16,-6 3 0-16,5 0 0 0,1 0 0 0,-6 0 0 15,-14 0 0-15,-6 0 0 0,-6 3 0 0,-14-3-309 16,1 0-728-16,-7 0-180 0,0 0-83 16,-7 0 77-16,1 0 121 0,-1 4 205 0,1 0 217 15,-1-1 261-15</inkml:trace>
  <inkml:trace contextRef="#ctx0" brushRef="#br0" timeOffset="11875.71">27204 4632 89 0,'-19'8'564'0,"11"-2"187"0,-4 2 116 0,6-1 33 0,-8 0-107 16,8 1-137-16,6-5-163 0,0 2-120 15,0-1-49-15,6-1 1 0,-6 4 24 0,14 0 14 16,-8-3-6-16,0 4-29 0,8-1-41 0,5-4-49 16,7 4-104-16,-6-3-134 0,6 0 0 15,-1 0 0-15,8-1 0 0,6-3 0 0,0 4 0 16,0-4 0-16,1 0 0 0,-8 0-268 0,1 0-236 16,6-4-209-16,-7 1-234 0,-6-1-188 0,1-4-15 15,-1 1 61-15,-7 0 120 0,1 4 195 16,0-1 253-16</inkml:trace>
  <inkml:trace contextRef="#ctx0" brushRef="#br0" timeOffset="12641.69">29458 4389 83 0,'26'4'670'0,"-6"0"174"16,0-1 111-16,-7-3 80 0,-1 5-63 0,2-5-148 15,-8 3-170-15,8 1-92 0,-14 0-52 0,6 0-30 16,0-2-35-16,-6-2-288 0,0 0-157 0,0 0 0 15,-6-2 0-15,0 2 0 0,6 0 0 16,-8-4 0-16,2 4 0 0,-7 0 0 0,-6 0 0 16,-1 4 0-16,-7-4 0 0,-5 0 0 0,7 2 0 15,-2-2 0-15,-5 5 0 0,-1-5 0 0,-6 0 0 16,6 3 0-16,1 1 0 0,-7-4 0 16,6 0 0-16,1 3 0 0,-1-3 0 0,1 0 0 15,6 0 0-15,6 0 0 0,0 0 0 0,7 0 0 16,1 0 0-16,-2-3 0 0,1 3 0 0,6 0 0 15,1 0 0-15,6 0 0 0,-7 0 0 16,7 0 0-16,-6 3 0 0,6-3 0 0,0 0 0 16,0 0 0-16,-6 0 0 0,6 0 0 0,0 0 0 15,0 0 0-15,0 4 0 0,6-4 0 0,0 4 0 16,-6-4 0-16,7 4 0 0,-7 3 0 16,6-4 0-16,1 5 0 0,0 0 0 0,5-2 0 15,-4 5 0-15,-2 1 0 0,0-2 0 0,0 5 0 16,1 0 0-16,0 3 0 0,-7 1 0 0,6-4 0 15,1 6 0-15,5-3 0 0,-4 1 0 16,-2 3 0-16,0-4 0 0,1 5 0 0,0-2 0 16,-1 2 0-16,0-2 0 0,7 2 0 0,-6-2 0 15,-7 2 0-15,7-2 0 0,-7-2 0 0,6 3 0 16,-6-3 0-16,0-2 0 0,0 2 0 16,0-1 0-16,0-3 0 0,-6 0 0 0,6 0 0 15,-7-1 0-15,7-3 0 0,0 1 0 0,-7-5 0 16,7-1 0-16,-6-2 0 0,-1 4 0 0,7-4 0 15,0-1 0-15,0-3 0 0,0 4 0 0,0-4 0 16,7 0 0-16,-7 0 0 0,0 0 0 16,0 0 0-16,0 0 0 0,0-4 0 0,-7 4 0 15,1 0 0-15,0-3 0 0,6 3 0 0,0-4 0 16,0 0 0-16,6 0 0 0,0 0 0 0,7-2 0 16,1-1 0-16,-8-5 0 0,0 1 0 0,-6 0-61 15,0-4-1393-15,8 1-89 0,-8-5 46 0,-14 5 177 16,8-2 222-16,-1 7 308 0,7-3 370 15</inkml:trace>
  <inkml:trace contextRef="#ctx0" brushRef="#br0" timeOffset="12906.71">29107 4823 319 0,'0'3'740'0,"6"5"149"15,-6-4 122-15,0-1 63 0,0 1-90 16,0-4-151-16,6 4-133 0,2 0-65 0,-8-4-57 15,6 0-150-15,0 2-428 0,0-2 0 0,1 0 0 16,6 5 0-16,0-5 0 0,1 3 0 0,4-3 0 16,-4 4 0-16,5-1 0 0,1 1 0 0,0 0 0 15,-8-4 0-15,1 4 0 0,1-1 0 16,-2-3 0-16,2 4 0 0,-2-4 0 0,2 3 0 16,-8-3 0-16,1 0 0 0,5 0 0 0,-5 0 0 15,0-3 0-15,-1-1 0 0,0 1 0 0,-6-1 0 16,-6-4-744-16,6 1-658 0,0-1-61 0,-6-2 63 15,-1 3 176-15,0 3 252 0,1 0 290 16</inkml:trace>
  <inkml:trace contextRef="#ctx0" brushRef="#br0" timeOffset="13560.67">30181 4940 441 0,'7'0'768'0,"6"-3"149"0,-6-1 107 0,-1-4 20 16,1 5-72-16,-1-5-145 0,1 2-96 0,-7-2-48 16,6 4-24-16,-6-3-534 0,0 3-125 0,0-3 0 15,6 3 0-15,-6 0 0 0,0 4 0 16,0-3 0-16,0 3 0 0,0 0 0 15,0 0 0-15,0 0 0 0,0 3 0 0,0-3 0 0,0 4 0 16,0 4 0-16,0-5 0 0,0 8 0 16,8-4 0-16,-8 4 0 0,6 5 0 0,-6-1 0 15,6 2 0-15,-6 2 0 0,7-1 0 0,-1 3 0 16,1 5 0-16,-1 1 0 0,1-5 0 0,-1 7 0 16,1-3 0-16,0-1 0 0,-1 1 0 0,7 0 0 15,-6 3 0-15,-1-7 0 0,7 3 0 0,-7-3 0 16,1 4 0-16,0-7 0 0,-1 3 0 15,-6-4 0-15,6-4 0 0,2 5 0 0,-8-4 0 16,0-1 0-16,0-2 0 0,0-1 0 0,6 0 0 16,-6-4 0-16,0 0 0 0,0 4 0 0,0-7 0 15,0 3 0-15,0-4 0 0,0 1 0 16,0 1 0-16,0-2 0 0,0-3 0 0,0 0 0 16,0 0 0-16,0-3 0 0,-6 3 0 0,6 0 0 15,0-5 0-15,0 5 0 0,12-4 0 16,1-2 0-16,0 2 0 0,-13 0 0 0,7 1 0 15,-7-1-693-15,12-4-251 0,2 1-112 0,6-3-98 16,-1 2 43-16,-6-4 71 0,0 5 153 0,1 0 176 16,-2 4 212-16</inkml:trace>
  <inkml:trace contextRef="#ctx0" brushRef="#br0" timeOffset="14041.9">30951 5465 328 0,'32'7'654'0,"-13"-3"152"0,1 4 98 0,-7-1-45 15,0-3-112-15,0 0-112 0,-7-2-133 0,2-2-53 16,-2 5-12-16,0-2 17 0,-6-3 29 16,0 0 10-16,0 4-53 0,-12-4-440 0,4 3 0 15,-11 1 0-15,0-4 0 0,-14 4 0 0,0 0 0 16,-5-1 0-16,-2 1 0 0,-5 0 0 0,-8-4 0 15,2 3 0-15,-8-3 0 0,7 0 0 16,-7 0 0-16,0 0 0 0,1 0 0 0,5-3 0 16,2 3 0-16,5 0 0 0,1-4 0 0,-1 4 0 15,0 0 0-15,0-4 0 0,8 4 0 0,-1 0 0 16,-1-3 0-16,14 3 0 0,-7 0 0 16,7-4 0-16,1 4 0 0,5-4 0 0,0 4 0 15,7 0 0-15,7 0 0 0,-1 0 0 0,0 0 0 16,-5 0 0-16,12 0 0 0,-6 0 0 0,6 0 0 15,0 0 0-15,-8 0 0 0,8 0 0 16,0 0 0-16,0 0 0 0,8 0 0 0,-8 0 0 16,0 0 0-16,0 0 0 0,0 0 0 0,0 0 0 15,0 0 0-15,6 0 0 0,-6-4 0 0,0 4 0 16,0 0 0-16,0 0 0 0,0 0 0 16,0 0 0-16,0 0 0 0,0 0 0 0,0-3 0 15,-6 3 0-15,-2 0 0 0,8-4 0 0,-12 1 0 16,-8-2 0-16,1 3 0 0,-14-6-438 0,7-7-1288 15,-6 4-7-15,-8-4 123 0,7 4 287 0,-12 4 465 16,-14-1 402-16</inkml:trace>
  <inkml:trace contextRef="#ctx0" brushRef="#br0" timeOffset="19395.71">11878 2555 658 0,'0'14'931'0,"0"-3"112"16,0 0 61-16,7-4 55 0,-1-3-321 0,-6-1-214 15,7-6-118-15,5-1-40 0,8 4-11 0,0-3-48 16,13 6-407-16,12-3 0 0,1 0 0 0,13 0 0 16,-1 0 0-16,7 0 0 0,7-3 0 15,6-1 0-15,0 4 0 0,13-3 0 0,0-1 0 16,7-4 0-16,7 1 0 0,-2-1 0 0,9 2 0 15,-9-2 0-15,9 0 0 0,-1 1 0 0,6 0 0 16,-7 0 0-16,1-1 0 0,-7 1 0 0,1 0 0 16,-7-1 0-16,-7 4 0 0,-6-3 0 0,-14-1 0 15,1 6 0-15,-14-2 0 0,-6-4 0 0,-5 5 0 16,-9-1 0-16,-11 0 0 0,-9 0 0 0,2 4 0 16,-13-7 0-16,-7 0 0 0,-13-4 0 0,-19 3 0 15,-7 5 0-15,-7 0-545 0,-13-6-859 0,0-1-68 16,-6-5 58-16,-6 4 169 0,6 3 221 15,6-2 295-15</inkml:trace>
  <inkml:trace contextRef="#ctx0" brushRef="#br0" timeOffset="19713.77">13637 2227 349 0,'-6'0'791'0,"12"0"154"0,-6 0 105 15,0 0 62-15,0 0-155 0,0-3-243 0,0 3-152 16,7 0-82-16,6 0-45 0,0 3-21 0,13 1-33 15,6 0-380-15,21 0-1 0,-1 3 0 0,13 1 0 16,0-1 0-16,0 3 0 0,8-2 0 0,-8 3 0 16,6 4 0-16,-6-4 0 0,0 4 0 0,-13-4 0 15,7 3 0-15,-14 1 0 0,-5-1 0 0,-7 5 0 16,-1-4 0-16,-12 4 0 0,-1-2 0 16,-6 2 0-16,-6-1 0 0,-7 0 0 0,0 0 0 15,-14 5 0-15,2-1 0 0,-15 0 0 0,-5 0 0 16,-1-4 0-16,-5 4 0 0,-2 1 0 0,1-6 0 15,-6 6 0-15,5-8 0 0,1 2 0 16,0 2 0-16,0-9 0 0,0 5 0 0,6-3 0 16,7-5 0-16,0 1 0 0,1-6 0 0,-9 7 0 15,9-9 0-15,-1-4-1474 0,-1-3-99 0,14-4 42 16,-6-1 173-16,13 1 243 0,6-7 362 16</inkml:trace>
  <inkml:trace contextRef="#ctx0" brushRef="#br0" timeOffset="20263.73">16126 1817 165 0,'-6'-8'719'0,"6"-3"167"16,-6 4 111-16,-1-4 82 0,0 4-85 0,-12-4-162 16,6 3-157-16,-6-3-77 0,-1 4-36 0,0 0-27 15,7-1-386-15,-7 4-149 0,-6 1 0 0,1-1 0 16,-8 8 0-16,0-1 0 0,-12 5 0 0,6 3 0 16,7 1 0-16,-8 2 0 0,1 4 0 0,6 0 0 15,7 1 0-15,6 2 0 0,8-2 0 16,-1 3 0-16,13 0 0 0,0-4 0 0,13 1 0 15,-1-1 0-15,8-3 0 0,13 2 0 0,-1-5 0 16,8-1 0-16,-1 0 0 0,0-3 0 0,7-2 0 16,-7-1 0-16,-1-5 0 0,1-5 0 0,1 3 0 15,-1-6 0-15,-7-4 0 0,1 3 0 0,-7-3 0 16,-6-7 0-16,-1 4 0 0,-6-2 0 0,0-2 0 16,-7-3 0-16,-6 4 0 0,8-5 0 0,-8 1 0 15,-8 1 0-15,8 2 0 0,-6 5 0 0,6-1 0 16,-6 0 0-16,6 4 0 0,0 4 0 0,0 0 0 15,0 3 0-15,0 0 0 0,0 4 0 0,0 0 0 16,0 4 0-16,6 2 0 0,0 6 0 0,2-1 0 16,-2 4 0-16,7 0 0 0,-7-1 0 0,7 5 0 15,0 2 0-15,7-2 0 0,0 3 0 0,-1 0 0 16,7 0 0-16,0 4 0 0,0-4 0 16,1 0 0-16,-1-4 0 0,-7 5 0 0,1-6 0 15,-14-5 0-15,0-1-1107 0,2-5-468 0,4-1 22 16,-12-5 140-16,0 0 219 0,-12-5 342 0,4-1 400 15</inkml:trace>
  <inkml:trace contextRef="#ctx0" brushRef="#br0" timeOffset="20563.62">16414 1417 105 0,'0'-22'844'0,"0"7"271"0,-14 0 183 0,14-3 147 16,0 7 53-16,6-4-270 0,-6 4-570 0,8-1-658 15,-8 10 0-15,0-6 0 0,0 4 0 0,0 1 0 16,6 3 0-16,0 3 0 0,8 9 0 0,-2 2 0 16,1 4 0-16,13 5 0 0,-6 2 0 0,0 4 0 15,5 4 0-15,-5 5 0 0,6 2 0 0,1-1 0 16,-1 2 0-16,-1 0 0 0,1 3 0 0,0-4 0 16,7 4 0-16,-1-3 0 0,1-5 0 15,-1 1 0-15,-5-3 0 0,-1-2 0 0,0 1 0 16,0-4 0-16,-6-2 0 0,5-10 0 0,-11-2 0 15,-1-1 0-15,0-5 0 0,-13-2 0 0,6-4-467 16,1-10-927-16,6-5-76 0,-6-2 43 0,5-4 169 16,-5 0 222-16,6-7 283 0</inkml:trace>
  <inkml:trace contextRef="#ctx0" brushRef="#br0" timeOffset="21048.44">17300 1641 646 0,'0'-11'875'0,"0"-5"154"0,-7 5 126 16,7 4 15-16,0 0-140 0,-7 3-210 0,7 0-129 15,0 1-100-15,0-1-407 0,0 4-184 0,7 4 0 16,-7-1 0-16,7 9 0 0,-1 3 0 0,7-1 0 16,-13 8 0-16,13 0 0 0,0 4 0 0,7-1 0 15,-8-3 0-15,8 4 0 0,0 0 0 0,-7 0 0 16,7-5 0-16,-2 5 0 0,9-7 0 0,-7-1 0 16,-8 0 0-16,2-7 0 0,-2 1 0 15,2-5 0-15,-8-4 0 0,1 1 0 0,6-8 0 16,0-3 0-16,7-4 0 0,-1-4 0 0,-6-3 0 15,6-4 0-15,-5-4 0 0,-2 1 0 0,2-5 0 16,-8 1 0-16,0-4 0 0,-6 3 0 0,7 1 0 16,-7-1 0-16,0 5 0 0,0 6 0 0,0 1 0 15,0 4 0-15,0 3 0 0,0 3 0 0,0 5 0 16,0 3 0-16,0 6 0 0,13 6 0 0,-6-1 0 16,5 7 0-16,2 0 0 0,5 5 0 0,1-1 0 15,6 0 0-15,0-3 0 0,0 2 0 0,7-3 0 16,-1 1 0-16,-5 0 0 0,5-2 0 0,-13-5 0 15,7-1 0-15,0 0 0 0,-12-4 0 0,-1-4 0 16,-1-3 0-16,2-3 0 0,-8-1 0 0,7-6 0 16,0-2 0-16,-6-3 0 0,-7-2 0 0,0-6 0 15,-7 0 0-15,-13-2 0 0,8 0 0 0,-2 3 0 16,8-4 0-16,-7 3 0 0,7 2 0 0,-8 3 0 16,2-1 0-16,4 2 0 0,2 1 0 15,0 9 0-15,6 0 0 0,-6-1 0 0,6 5 0 16,6-2 0-16,0 2 0 0,0 6 0 0,2 2 0 15,-8 6 0-15,19 0-747 0,1-4-357 0,6-4-168 16,13 6-1-16,7-6 103 0,5 0 135 0,14 5 214 16,7-5 241-16</inkml:trace>
  <inkml:trace contextRef="#ctx0" brushRef="#br0" timeOffset="21466.77">19137 1535 378 0,'13'-12'773'0,"-7"1"140"0,-6 4 93 15,0-4 38-15,-12-1-111 0,-8 6-179 0,0-6-116 16,-6 5-53-16,1-4-22 0,-8 3-27 0,0 1-468 15,-6 0-68-15,0 3 0 0,0 1 0 0,-1 3 0 16,-5 3 0-16,-1 4 0 0,7 0 0 0,1 5 0 16,5 2 0-16,1 2 0 0,5 2 0 0,7 4 0 15,8 0 0-15,-2 4 0 0,14-1 0 0,0-4 0 16,7 2 0-16,0 3 0 0,12-8 0 16,-12 5 0-16,6-6 0 0,7-3 0 0,-2-2 0 15,15-1 0-15,-1 0 0 0,1-3 0 0,0-4 0 16,0-4 0-16,-1-4 0 0,1-4 0 0,-7 1 0 15,-1-3 0-15,2-7 0 0,5 3 0 0,1-8 0 16,-13 4 0-16,6-3 0 0,-20-2 0 0,0 0 0 16,8 2 0-16,-14-1 0 0,6 0 0 0,-6 3 0 15,7 2 0-15,-7 2 0 0,0 3 0 0,0 2 0 16,-7 2 0-16,7 1 0 0,0 3 0 0,7 0 0 16,-7 1 0-16,0 3 0 0,6 3 0 0,1 1 0 15,6 7 0-15,-7-3 0 0,8 6 0 0,5 1 0 16,-6 0 0-16,6 7 0 0,7-5 0 0,0 6 0 15,-6 0 0-15,13 2 0 0,-7-4 0 0,7 5 0 16,-15-4 0-16,9 4 0 0,-7-4 0 0,0 0 0 16,-2-3 0-16,9-5 0 0,-21 1 0 0,1-7 0 15,0-1 0-15,-14-4-873 0,7-6-535 0,0-2-40 16,0-1 76-16,0-5 166 0,0-4 254 16,0 1 296-16</inkml:trace>
  <inkml:trace contextRef="#ctx0" brushRef="#br0" timeOffset="21947.72">19554 1468 315 0,'6'-11'781'0,"1"0"161"0,0 3 110 0,-7 1 86 16,6 3-147-16,-6 1-245 0,0 3-138 0,6 0-74 15,1 3-42-15,0 4-26 0,6 2-340 0,-7 1-126 16,1 5 0-16,6-1 0 0,-1 5 0 0,2-1 0 16,-1 1 0-16,0 3 0 0,0-4 0 0,7 0 0 15,-1 0 0-15,0-2 0 0,-6-2 0 0,1 1 0 16,-2-8 0-16,2 4 0 0,-8-7 0 0,7 0 0 15,0-1 0-15,-6-6 0 0,13-1 0 0,-8-4 0 16,8-2 0-16,-7-6 0 0,0 2 0 0,6-9 0 16,-5 2 0-16,-8-4 0 0,7-1 0 0,0-3 0 15,-6 0 0-15,-1-2 0 0,0 2 0 0,8 4 0 16,-8-1 0-16,-6 4 0 0,6 0 0 16,-12 7 0-16,6 1 0 0,0 6 0 0,0 1 0 15,0 3 0-15,0 4 0 0,0 4 0 0,0 3 0 16,0 3 0-16,6 9 0 0,1 3 0 0,6 4 0 15,0 4 0-15,1 2 0 0,4 1 0 0,2 4 0 16,0 4 0-16,6-1 0 0,0 4 0 0,0-3 0 16,0 2 0-16,-6-1 0 0,-1 1 0 0,1-3 0 15,-8 0 0-15,2-2 0 0,-1-2 0 0,-6-3 0 16,-7 0 0-16,0-3 0 0,0-5 0 0,-7 1 0 16,-6-8 0-16,-7 0 0 0,1-3 0 0,-7-3 0 15,-7-3 0-15,1-1 0 0,-14 1 0 0,1-9 0 16,-1 0 0-16,-7 0 0 0,8-9 0 0,-7 1 0 15,7 2 0-15,5-5 0 0,7-3 0 0,-6-5 0 16,7 1 0-16,-1-4 0 0,14 3-1050 0,12-6-378 16,7 0-27-16,0-6 97 0,0 6 169 0,13-5 272 15,7 1 325-15</inkml:trace>
  <inkml:trace contextRef="#ctx0" brushRef="#br0" timeOffset="22256.64">20707 1292 417 0,'0'-8'873'16,"0"-3"164"-16,0 7 107 0,0 2 95 16,-6-3-163-16,0 5-250 0,-1 0-172 0,0 0-107 0,-6 5-169 15,0-3-378-15,0 6 0 0,1 3 0 16,-2-1 0-16,1 2 0 0,0 3 0 0,6-1 0 16,7 5 0-16,0-1 0 0,0 1 0 0,7 3 0 15,6-1 0-15,0 1 0 0,1 0 0 0,4 1 0 16,-4-5 0-16,5 0 0 0,-5 1 0 0,-2-1 0 15,2 0 0-15,-2-4 0 0,1 2 0 0,1-5 0 16,-8 4 0-16,0-4 0 0,0-1 0 0,-6-2 0 16,0-1 0-16,0 0 0 0,-6-2 0 0,6 1 0 15,-6-2 0-15,-14 0 0 0,1-1 0 0,-7 1 0 16,0 0 0-16,-1 0 0 0,-5-2 0 16,-1-2 0-16,-12-2 0 0,6-6 0 0,0 1-615 15,6-1-996-15,13 2-15 0,-6-2 101 0,7 4 238 16,6-3 351-16,6-1 439 0</inkml:trace>
  <inkml:trace contextRef="#ctx0" brushRef="#br0" timeOffset="22985.75">22232 1354 180 0,'-7'-18'737'0,"7"3"180"15,-6 0 122-15,-7 1 115 0,6 3-40 0,7-3-171 16,-6 2-131-16,6 1-66 0,0-3-197 0,0 3-549 16,0 3 0-16,-6-3 0 0,6 7 0 0,0-3 0 15,0 7 0-15,0 0 0 0,0 0 0 0,0 3 0 16,0 5 0-16,0 3 0 0,6 4 0 0,0 3 0 16,1 5 0-16,6-2 0 0,0 8 0 15,0 5 0-15,6-1 0 0,1 3 0 0,6 4 0 0,-6 1 0 16,5-1 0-16,2 0 0 0,-1 1 0 15,0 0 0-15,0-4 0 0,-6-1 0 0,5-3 0 16,-5 0 0-16,0-4 0 0,-1-3 0 0,-5-4 0 16,-2-3 0-16,-5-4 0 0,6-1 0 0,-7-3 0 15,1-7 0-15,-7-4 0 0,0-4 0 0,0 0 0 0,-7-7-355 16,1-3-1075-16,0-9-77 0,-8-6 56 16,-5 0 177-16,-7-5 225 0,6-2 302 0</inkml:trace>
  <inkml:trace contextRef="#ctx0" brushRef="#br0" timeOffset="23304.64">22148 1167 297 0,'-8'-22'789'0,"2"-1"163"0,6 6 115 0,0-3 100 15,6 6-112-15,2-1-228 0,-2 5-129 0,0-1-70 16,7 0-41-16,7 3-463 0,6-3-124 0,0 7 0 16,7 1 0-16,6-1 0 0,-1 4 0 0,9 4 0 15,5 3 0-15,-7 1 0 0,7 6 0 0,7 1 0 16,0 3 0-16,0 1 0 0,-8 4 0 15,1 2 0-15,7 0 0 0,-13-2 0 0,-1 6 0 16,1-3 0-16,-13-1 0 0,-1-3 0 0,-5 4 0 16,-15-4 0-16,1 0 0 0,-6-4 0 0,-14 1 0 15,-6-1 0-15,1-3 0 0,-22-1 0 0,2-2 0 16,-13-2 0-16,-2 1 0 0,-10-3 0 0,4 0 0 0,-5-6 0 16,5 5 0-16,8-7 0 0,-1 5 0 0,1-10 0 15,5 5 0-15,1-3 0 0,13-1 0 16,7-2 0-16,6-2 0 0,0 0 0 0,-1 1 0 15,8 0 0-15,12-1-554 0,8 1-664 0,5-4-137 16,13-4 15-16,1 5 126 0,13-1 158 0,-1 0 240 16,1-1 298-16</inkml:trace>
  <inkml:trace contextRef="#ctx0" brushRef="#br0" timeOffset="23699.77">23484 1267 616 0,'18'0'837'0,"-4"-5"125"0,5 5 82 15,1 5-24-15,-8-5-134 0,2 0-188 0,-1 0-96 16,0 0-42-16,6-5-18 0,7 5-118 0,1-3-424 16,5-1 0-16,1 1 0 0,-1-1 0 0,8 0 0 15,-8 0 0-15,-6-3 0 0,7 0 0 0,0 0 0 16,-8-1 0-16,-5 1 0 0,0-1 0 0,-14-3 0 16,0 3 0-16,1 2 0 0,-7-5 0 0,-7-1 0 15,-5 2 0-15,-8-6 0 0,-6 6 0 0,-1 0 0 16,-5-7 0-16,-1 8 0 0,1-3 0 0,-1 1 0 15,1 4 0-15,-1 0 0 0,7-1 0 0,-6 4 0 16,5 1 0-16,1 3 0 0,-6 7 0 0,5-3 0 16,2 7 0-16,-8-1 0 0,8 5 0 0,5 4 0 15,0-1 0-15,7 5 0 0,7 2 0 0,6 0 0 16,6 5 0-16,7-1 0 0,7-2 0 0,12 2 0 16,1 0 0-16,5-3 0 0,9-1 0 0,-2 1 0 15,1-4 0-15,-1 0 0 0,1-4 0 16,-1-2 0-16,1-7 0 0,-7-1 0 0,0-4 0 15,1-4 0-15,-8 0 0 0,-13 0 0 0,7-7 0 16,0-5-525-16,-6 2-256 0,7-5-73 0,-9 4-56 16,2-4-33-16,0 1-34 0,-1-5 45 0,-5 1 127 15,5-1 135-15,1 5 153 0</inkml:trace>
  <inkml:trace contextRef="#ctx0" brushRef="#br0" timeOffset="24010.68">24356 1281 37 0,'20'-12'415'16,"0"2"240"-16,-8-5 170 0,8 4 62 0,-13 1-16 15,5 1-61-15,8 3-77 0,-14 2-145 0,1 0-88 16,0 0-45-16,-7 0-27 0,6 1-20 0,1 6-25 15,6 1-187-15,0 0-196 0,7 4 0 0,-8-2 0 16,14 6 0-16,-6 2 0 0,-1 5 0 0,1-5 0 16,6 9 0-16,-7-5 0 0,1 0 0 0,6 4 0 15,-13-3 0-15,7 3 0 0,-7-4 0 0,0 0 0 16,0-3 0-16,-7-4 0 0,-6 0 0 0,7-3 0 16,-7-2 0-16,-7-2 0 0,1-4 0 0,-13-4 0 15,-7 2 0-15,-1-10 0 0,-5 1 0 16,-8-3 0-16,8-2 0 0,-1-2 0 0,7-3 0 15,-7 2 0-15,8-3 0 0,5-4 0 0,0 3 0 16,14-2 0-16,0 0 0 0,-1 0 0 0,7 2 0 16,7-2 0-16,5 2 0 0,-5 5 0 0,13 0 0 15,-7-1 0-15,12 5 0 0,-5 2 0 0,13 1 0 16,-1 4 0-16,1 3 0 0,-1 1 0 0,1-1 0 16,-1 4 0-16,-5 7 0 0,-8 0 0 0,8 1-706 15,-1-1-655-15,0-7-68 0,-7 5 57 0,1-2 155 16,-1 3 211-16,-6-1 271 0</inkml:trace>
  <inkml:trace contextRef="#ctx0" brushRef="#br0" timeOffset="24304.8">25158 1167 69 0,'0'4'678'0,"0"-4"190"0,-6 4 132 0,6-4 105 16,6 2-44-16,-6-2-152 0,-6 4-182 0,-2-4-86 15,8 4-36-15,8 0-77 0,-2 3-528 0,0-3 0 16,1 4 0-16,-1 3 0 0,-6 0 0 15,0-1 0-15,-6 9 0 0,6-1 0 0,6 3 0 16,-6 6 0-16,7-1 0 0,-7 3 0 0,13 4 0 16,-7 0 0-16,0 3 0 0,8 5 0 0,6-4 0 15,5 4 0-15,-5-5 0 0,6 4 0 0,-6-3 0 16,13-3 0-16,-8-2 0 0,8 1 0 0,-7-8 0 16,0 1 0-16,0 0 0 0,-6-7 0 0,-1-1 0 15,1-3 0-15,-8-1 0 0,2-7 0 0,-2 1 0 16,2-8 0-16,-8-3 0 0,-6-2 0 0,0-2 0 15,0 0-383-15,0-8-951 0,-6-6-105 0,0-2 31 16,-8-3 155-16,-6-3 188 0,1-4 266 16,-1 0 341-16</inkml:trace>
  <inkml:trace contextRef="#ctx0" brushRef="#br0" timeOffset="24593.7">25209 1148 600 0,'-12'-29'834'0,"-1"3"122"0,6 4 89 16,7 4-4-16,0 4-135 0,-6-1-203 0,-1 4-115 15,1-1-70-15,0 5-55 0,6 4-55 16,6-1-279-16,0 8-129 0,7-1 0 0,7 4 0 16,0 2 0-16,-1 1 0 0,7 1 0 0,0 4 0 15,7-1 0-15,-1 2 0 0,1 1 0 0,-1 2 0 16,1 0 0-16,-1 2 0 0,-6-2 0 0,7-1 0 16,-13 4 0-16,6-3 0 0,-14-1 0 0,8 3 0 15,-7-2 0-15,-6-1 0 0,-7 1 0 0,0-5 0 16,-13 5 0-16,0-4 0 0,-13-4 0 0,-7 3 0 15,-5-7 0-15,-9 5 0 0,2-5 0 0,-1 0 0 16,-6-4 0-16,7 6 0 0,-1-9 0 0,7 3 0 16,6-6 0-16,1 3 0 0,-1-5 0 0,13 1-67 15,1-3-1027-15,12-3-230 0,7 2-56 0,0-3 73 16,7 1 143-16,6-2 231 0,0 1 281 0</inkml:trace>
  <inkml:trace contextRef="#ctx0" brushRef="#br0" timeOffset="25001.5">25881 1336 669 0,'13'8'879'0,"-7"-1"139"0,1-4 102 0,6 4 9 15,-6-3-175-15,-1-4-192 0,-6 4-109 0,13-4-62 16,0 0-175-16,7-4-416 0,6 0 0 0,0 1 0 15,7-4 0-15,-8 3 0 0,1-4 0 0,-6 1 0 16,0-4 0-16,-1 4 0 0,-5-4 0 16,-2 0 0-16,-5-4 0 0,0 5 0 0,-1-5 0 0,-12 0 0 15,-1 1 0-15,0 2 0 0,-5-3 0 0,-8 4 0 16,-6 1 0-16,7-2 0 0,-8 1 0 0,1 4 0 16,0 0 0-16,0 3 0 0,0 1 0 0,7 3 0 15,-8 0 0-15,1 0 0 0,6 7 0 0,1 0 0 16,0 4 0-16,6 4 0 0,-7 3 0 15,6 1 0-15,8-1 0 0,6 8 0 0,0-5 0 16,6 2 0-16,8-2 0 0,6 6 0 0,-1-2 0 16,7-4 0-16,0 2 0 0,7-2 0 0,-1 2 0 15,7 0 0-15,-6-9 0 0,6 4 0 0,-6-7 0 16,-1-4 0-16,1 1 0 0,-7-8 0 0,7 0-374 16,-1 0-667-16,-6-12-211 0,1 2-54 0,5-9 88 15,-13 4 115-15,7-3 208 0,-6 0 225 0</inkml:trace>
  <inkml:trace contextRef="#ctx0" brushRef="#br0" timeOffset="25385.1">26565 1252 241 0,'0'-12'700'16,"0"-2"156"-16,0 2 98 0,6 6 41 0,2 2-114 15,-2 0-150-15,-6-4-171 0,0 5-100 0,0 3-36 16,0 0-13-16,0 3-14 0,0 5-24 0,6 0-165 16,1 3-208-16,-1 3 0 0,7 5 0 0,-6 2 0 15,5 4 0-15,-4 2 0 0,-2-1 0 0,0 3 0 16,-6 0 0-16,7 0 0 0,-7 1 0 15,7-4 0-15,-7-1 0 0,6-3 0 0,-6 1 0 16,7-9 0-16,-7 1 0 0,0-7 0 0,0-6 0 16,0 3 0-16,0-10 0 0,0-2 0 0,6 0 0 15,0-8 0-15,-6 1 0 0,7-8 0 0,-7 3 0 16,7-6 0-16,-1-1 0 0,0 1 0 0,8-1 0 16,-8-1 0-16,7 2 0 0,-6-1 0 0,6 4 0 15,-1 3 0-15,-4 2 0 0,4 3 0 0,2 2 0 16,-8 1 0-16,0 4 0 0,1 0 0 0,6 7 0 15,0 0 0-15,0 3 0 0,13 4 0 0,0 1 0 16,0 3 0-16,0 3 0 0,7 1 0 0,-7 3 0 16,0 1 0-16,7 3 0 0,-7 0 0 0,7-3 0 15,-7-2 0-15,-1 5 0 0,-5-3 0 0,6 3 0 16,0-4 0-16,-7-3 0 0,1 0 0 16,-7-5 0-16,0 5 0 0,0-4-420 0,0-8-856 0,6-3-125 15,1-3 17-15,0 0 142 0,-7-5 174 0,13 5 257 16,-6-9 315-16</inkml:trace>
  <inkml:trace contextRef="#ctx0" brushRef="#br0" timeOffset="25904.69">27816 1361 580 0,'-13'-10'778'0,"7"-2"126"0,-8 1 85 0,8 4-55 16,-6 3-107-16,4-3-166 0,-4 3-99 0,-1-4-60 15,-1 8-27-15,2-2-24 0,-8 4-41 0,0-2-292 16,-5 8-118-16,5 3 0 0,0 0 0 0,-6 0 0 15,13 4 0-15,-7 4 0 0,8-4 0 0,-2 2 0 16,1 5 0-16,7-3 0 0,0-1 0 16,6 0 0-16,6 1 0 0,0-1 0 0,7-2 0 15,-6-2 0-15,6-3 0 0,7-4 0 0,-8 0 0 0,8-3 0 16,7-4 0-16,-1 0 0 0,-1-4 0 0,1-3 0 16,0 0 0-16,-6-4 0 0,-1-3 0 0,1-2 0 15,-14-2 0-15,1-1 0 0,0 1 0 0,-7-3 0 16,-7-2 0-16,0-2 0 0,1 3 0 15,-14-4 0-15,8-4 0 0,-8 1 0 0,1 0 0 16,-7-4 0-16,6 3 0 0,1-3 0 0,-1 1 0 16,-6-2 0-16,6 1 0 0,7 0 0 0,1 0 0 15,-2 0 0-15,8 3 0 0,-1 1 0 0,0 4 0 16,1 3 0-16,6 3 0 0,-7 5 0 0,1-1 0 16,6 4 0-16,-6 3 0 0,6 1 0 0,0 3 0 15,0 1 0-15,0 3 0 0,0 0 0 16,0 0 0-16,0 3 0 0,0 1 0 0,6 3 0 0,-6 4 0 15,13 1 0-15,-7 7 0 0,1-2 0 0,0 5 0 16,5 8 0-16,2-1 0 0,-2 1 0 0,8 2 0 16,-1 5 0-16,1-4 0 0,-6 5 0 0,11 1 0 15,-5-5 0-15,0 2 0 0,6 1 0 0,-13-4 0 16,7 0 0-16,-2 0 0 0,-4-4 0 0,-1 0 0 16,0-3 0-16,-6 0 0 0,5-3 0 0,2-6 0 15,-8 2 0-15,-6-5 0 0,0 1 0 0,0-5-250 16,0-1-1167-16,6-9-88 0,1-4 41 15,-1-1 163-15,8-1 221 0,-2-2 311 0</inkml:trace>
  <inkml:trace contextRef="#ctx0" brushRef="#br0" timeOffset="26210.69">28298 1259 301 0,'-12'-4'797'0,"-2"1"185"0,1 3 129 15,1 0 108-15,5 0-106 0,-6 0-223 0,-1 3-130 16,8 1-88-16,6-1-326 0,0 2-346 0,0 1 0 16,0-2 0-16,0 7 0 0,0-3 0 0,0 2 0 15,6 1 0-15,-6 0 0 0,8 5 0 0,4-2 0 16,-5 1 0-16,0 0 0 0,-1 2 0 0,7-2 0 16,-7 3 0-16,8-3 0 0,-2 4 0 0,-5-2 0 15,6 3 0-15,0-6 0 0,-6 4 0 16,6-4 0-16,-1 2 0 0,-4-2 0 0,4-3 0 15,-6 1 0-15,1-2 0 0,0-2 0 0,-7-1 0 16,6-3 0-16,-6 0 0 0,0-4 0 0,0 0 0 16,0 0 0-16,0-8-1254 0,0 1-255 0,7-9 12 15,-14 2 154-15,1-4 190 0,-1 0 260 0,0-4 420 16</inkml:trace>
  <inkml:trace contextRef="#ctx0" brushRef="#br0" timeOffset="26372.52">28213 1010 318 0,'-12'-19'830'16,"-1"0"177"-16,6 9 95 0,7-1 59 0,0 3-173 16,0 5-320-16,0-5-245 0,0 8-167 0,7 0-91 15,6 0-67-15,-1 8-80 0,-4 3-99 0,-2 0-92 16,0-1-149-16,8 5-215 0,-8-4-298 0,7 7-161 16,-7-3-41-16,8 3 19 0,-8-3 110 0,7 4 197 15,6 0 296-15</inkml:trace>
  <inkml:trace contextRef="#ctx0" brushRef="#br0" timeOffset="26665.96">28794 1284 50 0,'13'0'605'16,"-1"-3"186"-16,-4-1 133 0,-2 0 90 0,0 4-48 15,1-4-81-15,-7 4-150 0,0-2-81 0,0-3-45 16,-7 2-27-16,1-1-206 0,0 1-376 0,-2-1 0 15,-11-4 0-15,-7 8 0 0,6-3 0 0,1-1 0 16,-7 1 0-16,0 6 0 0,0 1 0 16,0-1 0-16,-7 5 0 0,7 3 0 0,0-1 0 15,0 2 0-15,0 5 0 0,6-1 0 0,0 2 0 0,8 4 0 16,6-3 0-16,-1 3 0 0,0 0 0 0,7-5 0 16,7 6 0-16,-7-4 0 0,7 2 0 0,5-2 0 15,2 0 0-15,5-5 0 0,7-3 0 0,-6 0 0 16,6-1 0-16,-1 2 0 0,-5-4-409 15,13-6-971-15,-1-4-97 0,1-6 30 0,-1 4 162 16,1-4 224-16,0 1 311 0</inkml:trace>
  <inkml:trace contextRef="#ctx0" brushRef="#br0" timeOffset="27091.4">29107 1259 108 0,'0'-15'705'16,"0"1"207"-16,0 3 142 0,0 0 128 0,6-1-28 15,-6 5-156-15,0-1-186 0,0 4-136 0,0 2-100 16,6-2-562-16,-6 4-14 0,0 0 0 16,-6 6 0-16,6 2 0 0,0 3 0 0,0 4 0 15,0 4 0-15,0 3 0 0,0-1 0 0,0 4 0 16,6-2 0-16,2 3 0 0,-2 3 0 0,13-3 0 0,1-1 0 16,-8-3 0-16,8 1 0 0,0-1 0 0,-1-4 0 15,-5-4 0-15,4-2 0 0,-4-1 0 0,-1-8 0 16,0 0 0-16,6-3 0 0,-5 0 0 15,12-6 0-15,-7-5 0 0,1-1 0 0,6-2 0 16,-13-4 0-16,6-4 0 0,-6 3 0 0,-7-7 0 16,8 4 0-16,-1-3 0 0,-6 3 0 0,-1 0 0 15,-6 0 0-15,7 4 0 0,-1 3 0 0,0 1 0 16,-6 6 0-16,7 1 0 0,-7-1 0 0,0 4 0 16,0 1 0-16,0 6 0 0,0-3 0 0,7 8 0 15,-7 3 0-15,12-1 0 0,-4 5 0 0,4-1 0 16,1 5 0-16,-13 0 0 0,7 3 0 0,6 0 0 15,-7-4 0-15,8 4 0 0,5 1 0 0,-6-6 0 16,-7 3 0-16,7-3 0 0,1 2 0 0,-8-5 0 16,7-3 0-16,-6 0 0 0,-14-3 0 0,0 3 0 15,-5-4-542-15,5-7-893 0,-6-4-67 0,6-6 58 16,1 1 183-16,0-1 256 0,-1-5 316 0</inkml:trace>
  <inkml:trace contextRef="#ctx0" brushRef="#br0" timeOffset="27390.15">29778 797 566 0,'0'-5'876'0,"-7"-2"146"16,7 3 103-16,7 1 72 0,-7 6-168 0,6-3-195 15,-6 9-119-15,6-2-60 0,-6 3-483 0,8-2-172 16,-2 5 0-16,0 3 0 0,7 3 0 0,-6 6 0 15,6 1 0-15,0 0 0 0,6 3 0 0,-5 0 0 16,11 4 0-16,1 4 0 0,0-3 0 0,1 2 0 16,-1 1 0-16,-6-1 0 0,-1 1 0 0,7-1 0 15,-14-3 0-15,8 4 0 0,-6-3 0 0,-1-2 0 16,-1 1 0-16,2-6 0 0,-8 2 0 0,7-3 0 16,-6-6 0-16,12-1 0 0,-12-4 0 0,6 4 0 15,-1-5 0-15,-4-3-674 0,17-3-798 16,-5-5-42-16,6-6 74 0,6-1 194 0,1 0 271 15,13 1 347-15</inkml:trace>
  <inkml:trace contextRef="#ctx0" brushRef="#br0" timeOffset="27840.73">31263 1262 152 0,'-20'-18'710'0,"2"4"163"15,-15 3 109-15,7 0 88 0,-7 3-67 0,1 0-180 16,-2 1-162-16,-4 3-88 0,-1 0-56 0,0 4-48 15,-1 0-111-15,1 4-358 0,-6 4 0 0,-1 3 0 16,1 0 0-16,-1 1 0 0,1 5 0 16,-1-2 0-16,7 7 0 0,6-1 0 0,1 6 0 15,12-5 0-15,0 7 0 0,7-3 0 0,0 3 0 0,13-3 0 16,7-1 0-16,-1-2 0 0,7 2 0 0,1-6 0 16,4-1 0-16,2-4 0 0,7 1 0 0,-1-8 0 15,6 0 0-15,1 1 0 0,-7-8 0 0,13 0 0 16,-7-8 0-16,7 1 0 0,-6-3 0 15,6-5 0-15,-6 1 0 0,-1-5 0 0,1-3 0 16,-7 4 0-16,0-7 0 0,-7-2 0 0,8 1 0 16,-14 4 0-16,6-3 0 0,-5-1 0 0,-2 4 0 15,-5 0 0-15,0 4 0 0,-1 3 0 0,0 5 0 16,1-2 0-16,-1 5 0 0,-6-1 0 0,0 5 0 16,7 3 0-16,0 0 0 0,-1 3 0 0,0 5 0 15,1 3 0-15,0-1 0 0,-1 9 0 0,0-1 0 16,1 1 0-16,6 3 0 0,0-4 0 15,1 1 0-15,-2 2 0 0,8 1 0 0,-1-3 0 0,1 3 0 16,-8-4 0-16,8 1 0 0,0-1 0 0,6-3 0 16,-7-4 0-16,-5 0 0 0,-1-4 0 0,-7 0 0 15,-6-3-584-15,20-4-436 0,-8-7-220 0,8 0-49 16,-7-5 86-16,1-2 114 0,4 2 214 0,-4-2 238 16</inkml:trace>
  <inkml:trace contextRef="#ctx0" brushRef="#br0" timeOffset="28190.69">31635 1273 202 0,'6'-14'686'0,"1"-5"158"0,-7 5 102 16,6 2 45-16,1 6-130 0,5 2-155 16,-4 0-167-16,-2 4-73 0,0 0-26 0,7 4-7 15,0 6 6-15,-6 2-3 0,6 2-234 0,0 8-202 16,0 0 0-16,-6 4 0 0,5 0 0 0,-5 3 0 16,-7-4 0-16,6 2 0 0,-6-1 0 0,0-1 0 15,0-4 0-15,0 2 0 0,0-5 0 0,0-3 0 16,0-5 0-16,-6 2 0 0,6-5 0 0,-7-3 0 15,7-1 0-15,-12-3 0 0,5-3 0 0,-6-1 0 16,-7-6 0-16,14-2 0 0,-7-2 0 16,0-5 0-16,6-3 0 0,1-3 0 0,6-1 0 0,0 0 0 15,0-4 0-15,6 1 0 0,7 0 0 0,0-5 0 16,0 5 0-16,7 0 0 0,0 0 0 0,5-1 0 16,1 5 0-16,0 3 0 0,1 0 0 0,-1 3 0 15,0 5 0-15,0-1 0 0,7 4 0 0,-7 7 0 16,-1 1 0-16,9 3 0 0,-9 0 0 15,7 3 0-15,-5 4 0 0,5-3 0 0,-6 4 0 16,-12 0 0-16,5-1-68 0,-6 0-1284 0,6-4-124 16,1 6 8-16,-7-6 129 0,-13 4 186 0,0-3 308 15,-6 2 396-15</inkml:trace>
  <inkml:trace contextRef="#ctx0" brushRef="#br0" timeOffset="29297.71">14614 2852 60 0,'0'-8'776'15,"-6"1"268"-15,-6 0 174 0,5 0 116 16,-6-1 6-16,6 1-252 0,1 3-248 0,6 0-349 15,0 4-491-15,0 0 0 0,0 8 0 0,0-1 0 16,-6 3 0-16,6 2 0 0,0 6 0 0,0 4 0 16,0 1 0-16,6 6 0 0,7-3 0 15,0 3 0-15,0 4 0 0,7-3 0 0,-1 3 0 16,1-4 0-16,-8 4 0 0,14 0 0 0,-6-3 0 16,-7-1 0-16,7-4 0 0,-8 1 0 0,8-1 0 15,-13-6 0-15,-1-1 0 0,1-3 0 16,-1-7 0-16,-6-1 0 0,-6-7 0 0,-1 0 0 15,-6-4-93-15,-7-3-1057 0,8-9-210 0,-1-1-32 16,0-6 118-16,-7 5 152 0,1-4 235 0,-1 0 240 16</inkml:trace>
  <inkml:trace contextRef="#ctx0" brushRef="#br0" timeOffset="29476.72">14498 3098 117 0,'-14'-8'683'0,"8"-2"186"0,0 2 122 16,12 0 85-16,0 1-88 0,1 0-144 0,0 4-179 15,-1-6-103-15,7 9-61 0,1-3-39 0,4 3-45 16,-4 0-401-16,12 0-16 0,-7 0 0 15,7 3 0-15,1 1 0 0,-8 1 0 0,7-2 0 16,0 4 0-16,0 0 0 0,0-2 0 0,0 2 0 16,1 1 0-16,-1-2 0 0,-1 2-210 0,1-1-504 15,0-3-162-15,1-4-173 0,-1-4-105 16,0 0 38-16,-7 4 74 0,7-3 172 0,0-1 191 16,-6-3 234-16</inkml:trace>
  <inkml:trace contextRef="#ctx0" brushRef="#br0" timeOffset="29750.71">15188 3047 80 0,'0'-5'569'0,"7"1"195"0,0 1 125 15,-7 3 47-15,0 0-96 0,0 0-125 0,0 3-155 16,-14 1-108-16,1 1-47 0,-13 1-18 0,6 5 6 16,1 5 0-16,-1-6-24 0,1 5-41 0,0 0-217 15,5-1-111-15,8 1 0 0,6 0 0 16,0 3 0-16,0-7 0 0,6 3 0 0,8-7 0 16,-2 5 0-16,-5-4 0 0,6-1 0 0,0-3 0 15,0-1 0-15,6 0 0 0,-5-3 0 0,-2-3 0 16,8 3 0-16,-7-7 0 0,7 0 0 15,-8-1 0-15,-4 1 0 0,-2 0 0 0,7-5 0 16,-13 1 0-16,6-3 0 0,-6 3 0 0,-6 0 0 16,6-4 0-16,-7 4 0 0,1 0 0 0,0 0 0 15,-2 4 0-15,2-1 0 0,-6-2 0 0,-2 2 0 16,-5 0 0-16,-1 1 0 0,8 7 0 0,-8-4-587 16,13-2-728-16,1 1-95 0,6-2 32 15,0 3 145-15,0 1 185 0,13 3 265 0,-1-4 359 16</inkml:trace>
  <inkml:trace contextRef="#ctx0" brushRef="#br0" timeOffset="30074.7">16068 2907 255 0,'0'-7'849'15,"0"-1"241"-15,-7 1 169 0,7-1 135 16,0 2-37-16,7 1-237 0,-7-2-253 0,7 3-867 16,-7 4 0-16,6 4 0 0,-6-4 0 0,0 4 0 15,7-1 0-15,-7 4 0 0,6 5 0 0,0 3 0 16,1 2 0-16,0 6 0 0,12-1 0 0,-6 4 0 16,7-1 0-16,-1 0 0 0,7 6 0 15,0-6 0-15,1 4 0 0,-1 1 0 0,-1-5 0 16,1 2 0-16,-6-2 0 0,0-4 0 15,-1 2 0-15,-5-5 0 0,-8-6 0 0,0-2 0 0,-12 1 0 16,0-3 0-16,-8-8-380 0,-5-4-879 16,5-4-137-16,8-7 14 0,-14 1 145 0,8-4 181 15,-8 3 242-15,7-3 282 0</inkml:trace>
  <inkml:trace contextRef="#ctx0" brushRef="#br0" timeOffset="30232.67">16146 3090 3 0,'-13'-6'637'15,"0"2"199"-15,7-4 135 0,6 5 89 16,0 3-54-16,6-5-150 0,-6 5-227 0,6-3-147 15,1 3-98-15,6-4-90 0,7 4-52 0,-1 0-60 16,7 4-60-16,7-4-51 0,-7 3-34 16,0-3-21-16,7 5-64 0,-13-5-88 0,5 0-94 15,1 0-86-15,0-5-110 0,-6 2-137 0,-1-5-114 16,1-3-112-16,-6 0-127 0,-2-3-30 0,-6 3 50 16,-6-3 124-16,7-1 145 0,-7-4 180 0</inkml:trace>
  <inkml:trace contextRef="#ctx0" brushRef="#br0" timeOffset="30825.31">16499 2823 532 0,'0'-11'745'0,"-8"-5"132"0,8 5 83 0,0 0-69 16,0 4-105-16,0 0-132 0,0-1-120 0,0 5-79 16,-6-4-59-16,6 7-39 0,0 0-40 15,0 7-51-15,0 0-41 0,6 4-29 0,2 3-196 16,4 5 0-16,1 4 0 0,0 6 0 0,14-4 0 16,-9 5 0-16,2 0 0 0,7 2 0 15,-1 1 0-15,-1-4 0 0,-5 4 0 0,0-3 0 16,6-1 0-16,-7-3 0 0,1 0 0 0,-8-1 0 15,2-6 0-15,5-1 0 0,-12-10 0 0,6-2 0 16,-7-1 0-16,0-2 0 0,-6-3 0 16,8-3 0-16,-8-5 0 0,6 1 0 0,-6-4 0 15,6-5 0-15,1 2 0 0,0-1 0 0,-1-2 0 16,0-2 0-16,-6 4 0 0,7-3 0 0,-1 0 0 16,1 4 0-16,-7 2 0 0,7 1 0 15,-1 0 0-15,-6 8 0 0,6-6 0 0,2 9 0 16,-2 0 0-16,0 0 0 0,14 9 0 0,-7-3 0 15,7 5 0-15,-1 1 0 0,0 2 0 0,8 1 0 16,-1 0 0-16,0-1 0 0,-1 1 0 0,1 0 0 16,7-4 0-16,-7-1 0 0,0-2 0 15,7-1 0-15,-1-2 0 0,1-5 0 0,-1-5 0 16,8 2 0-16,-7-1 0 0,6-7 0 0,-13 0 0 16,6-4 0-16,1 1 0 0,-13-1 0 0,-1-3 0 15,-6-1 0-15,-7-2 0 0,1 2 0 0,-7-3 0 16,-7 0 0-16,1 4 0 0,-1-1 0 0,-6 1 0 15,1 4 0-15,-2-2 0 0,1 5 0 16,0 3 0-16,0 2 0 0,7 2 0 0,-8 4 0 16,-5 4 0-16,0 0 0 0,-1 3 0 0,1 0 0 15,-1 4 0-15,7 1 0 0,-7 2 0 0,8 0 0 16,-2 5 0-16,8-4 0 0,-1 3 0 16,14 0 0-16,-1 0 0 0,8 1 0 0,5-1 0 15,7-3 0-15,6 3 0 0,7-3 0 0,1 0 0 16,5 0 0-16,7-1 0 0,1-3 0 0,-8-4 0 15,1 5 0-15,-1-10 0 0,8 6 0 16,-21-4 0-16,-6 0 0 0,7-4 0 0,-7 4-811 16,-7-8-757-16,7 4-7 0,-12 0 104 0,5 4 219 15,-6-4 323-15,0 3 435 0</inkml:trace>
  <inkml:trace contextRef="#ctx0" brushRef="#br0" timeOffset="31418.58">16440 3927 88 0,'12'-7'686'0,"1"0"204"0,1-1 148 0,-8-2 126 15,0 2-35-15,-6 1-124 0,0-1-168 0,0 4-106 16,0-4-108-16,0 8-623 0,-6-2 0 0,0 2 0 16,-21 0 0-16,1-8 0 0,0 8 0 15,-13 0 0-15,7 4 0 0,-7 0 0 0,6-2 0 16,7 6 0-16,0 4 0 0,0-1 0 0,13 0 0 16,6 3 0-16,7 1 0 0,7-1 0 0,12 1 0 15,7 4 0-15,7-5 0 0,-1 5 0 16,7-6 0-16,7 4 0 0,-7-3 0 0,7 1 0 15,-7-1 0-15,-7-3 0 0,1 0 0 0,-7-1 0 16,0 2 0-16,-6-4 0 0,-7-2 0 0,-1 2 0 16,-4 0 0-16,-8-4 0 0,0 3 0 0,-14 0 0 15,2 0 0-15,-8 1 0 0,-13-1 0 16,1-4 0-16,-1 4 0 0,-13-3 0 0,1 0 0 16,6 0 0-16,-1-1 0 0,8-3 0 0,-1-3 0 15,7 3 0-15,0-4 0 0,7-4 0 0,-1 1 0 16,7 0 0-16,13 0-396 0,7-4-544 15,5-3-150-15,8-1-123 0,0-1 34 0,13-2 88 16,-1 4 159-16,7-5 191 0,0 5 236 0</inkml:trace>
  <inkml:trace contextRef="#ctx0" brushRef="#br0" timeOffset="31824.71">16797 3913 242 0,'14'-8'768'0,"5"0"189"0,-6 6 132 0,-6-2 117 15,5 0-90-15,-12 4-213 0,8 0-175 0,-8 0-120 16,6 4-63-16,0 0-516 0,1 3-29 0,0 0 0 15,-1 4 0-15,0 7 0 0,1 0 0 16,-1 5 0-16,1-2 0 0,6-5 0 0,1 2 0 16,-8 0 0-16,13 4 0 0,-6-4 0 0,0 4 0 15,1-4 0-15,5-2 0 0,-6 2 0 0,0-4 0 16,0-2 0-16,0-5 0 0,0 1 0 16,-6-6 0-16,5 2 0 0,2 0 0 0,-1-8 0 15,-1 0 0-15,8-3 0 0,0-3 0 0,-1-2 0 16,-5-2 0-16,4-1 0 0,-4-4 0 0,-8 1 0 15,7-4 0-15,-6 4 0 0,0-4 0 16,-7 4 0-16,6 0 0 0,-6 2 0 0,0 3 0 16,0 1 0-16,0 4 0 0,0 1 0 0,0 0 0 15,0 4 0-15,6 3 0 0,1 0 0 0,-7 3 0 16,7 0 0-16,5 1 0 0,2 7 0 16,-1-3 0-16,6 6 0 0,0-3 0 0,1 1 0 15,0 2 0-15,-1-2 0 0,7 2 0 0,-6-3 0 16,-1 0 0-16,-5-1 0 0,5 2 0 0,-6-9 0 15,7 5 0-15,-7-5 0 0,-1-3 0 0,-4 0 0 16,-8-3-329-16,0-5-772 0,12 1-209 16,-5-8-33-16,-1 5 105 0,1-5 135 0,6 4 225 15,0-4 242-15</inkml:trace>
  <inkml:trace contextRef="#ctx0" brushRef="#br0" timeOffset="32133.62">17788 3927 175 0,'0'-3'713'0,"13"-1"202"15,-6 0 140-15,-1 1 103 0,7-1-104 16,-7 4-176-16,2 0-198 0,-8 0-153 0,6 0-78 15,6 4-43-15,2 3-225 0,-1-3-181 0,7 3 0 16,0 0 0-16,5 5 0 0,-5-2 0 16,6 1 0-16,-6 5 0 0,-8-3 0 0,1 3 0 15,7-2 0-15,-14 1 0 0,8-1 0 0,-8-2 0 16,0-5 0-16,-6 3 0 0,0-6 0 0,0 4 0 16,0-5 0-16,0-3 0 0,0 4 0 15,-12-4 0-15,12 0 0 0,-8-4 0 0,-4 1 0 16,6-1 0-16,-14-4 0 0,7 1 0 0,-1 0 0 15,8-4 0-15,0-4 0 0,12 1 0 0,0-1 0 16,8 0 0-16,-1 0 0 0,7 1 0 0,-2-1 0 16,9 0 0-16,-7 1 0 0,12-1 0 15,-6 8 0-15,7-5 0 0,-7 6 0 0,0-2 0 16,7 5 0-16,5-2 0 0,-11 2 0 0,5-1 0 16,-12 4 0-16,-1 0 0 0,1-2-560 0,6 2-649 15,0-6-142-15,0 0 11 0,0 2 133 0,0 0 160 16,0 1 238-16,-6 3 276 0</inkml:trace>
  <inkml:trace contextRef="#ctx0" brushRef="#br0" timeOffset="32609.94">19045 3737 103 0,'20'-12'483'16,"-7"1"199"-16,7 0 140 0,-14 0 36 16,8-3-69-16,-8-1-92 0,0 0-76 0,1 1-94 15,-7-2-34-15,0 7 6 0,-7-3 22 0,1 1 16 16,0 0-10-16,-8-1-495 0,8 2-32 15,-7 3 0-15,0-1 0 0,-6 4 0 0,-1-3 0 16,0 7 0-16,1 0 0 0,-7 7 0 0,0-3 0 16,6 4 0-16,-7 2 0 0,15 5 0 0,-8 0 0 15,7 3 0-15,1 4 0 0,4 0 0 16,8 0 0-16,0 7 0 0,0-3 0 0,0 4 0 16,8-1 0-16,-2 0 0 0,7 4 0 0,-7 1 0 15,14-5 0-15,-8 4 0 0,2 0 0 0,-1-4 0 16,7 1 0-16,-8-5 0 0,2 1 0 0,5 0 0 15,-6-5 0-15,0-2 0 0,0-4 0 0,-6-1 0 16,-1-2 0-16,0-5 0 0,-6 1 0 16,8-2 0-16,-8 2 0 0,0-8 0 0,-8 0 0 15,8-4 0-15,-6-4 0 0,0 1 0 0,-7 0 0 16,0-4 0-16,6 0 0 0,-6 4 0 16,6-5 0-16,1 1 0 0,0 5 0 0,6-14 0 15,-7 6 0-15,7-1 0 0,0 5 0 0,0-1 0 16,7-4 0-16,-1 8 0 0,0-4 0 0,8 2 0 15,-1 3 0-15,6 3 0 0,0-5 0 16,8 4 0-16,-1 0 0 0,-6 4 0 0,6-4 0 0,-1 4 0 16,1 0 0-16,0 0 0 0,-6 0 0 15,-7 0 0-15,1 4-426 0,-2-8-527 0,8 1-206 16,-7-1-99-16,7 2 46 0,-8-3 103 0,2 2 183 16,5-1 217-16,-6 0 284 0</inkml:trace>
  <inkml:trace contextRef="#ctx0" brushRef="#br0" timeOffset="33043.61">19809 3902 19 0,'6'-5'597'0,"-6"3"192"0,-6-2 139 0,-2 0 80 15,-4 0-69-15,-2-4-90 0,-5 5-152 0,-7-1-91 16,-7 2-54-16,7-4-14 0,-6 6-28 0,-1 0-351 16,-6 0-159-16,7 0 0 0,-2 6 0 15,2-4 0-15,7 2 0 0,-1 4 0 0,-1 3 0 16,7 0 0-16,0 3 0 0,8 1 0 0,6 4 0 15,-8-5 0-15,14 4 0 0,0 0 0 0,0 1 0 16,14 4 0-16,-2-9 0 0,8 4 0 16,-7-4 0-16,13 1 0 0,-12-1 0 0,4-2 0 0,2-1 0 15,0-3 0-15,-1-5 0 0,7 0 0 16,1-6 0-16,-1 0 0 0,0-2 0 0,-7-1 0 16,7-6 0-16,-6 1 0 0,-1-3 0 0,-6-5 0 15,7 5 0-15,-13-5 0 0,5 1 0 0,-5 0 0 16,0-1 0-16,-1 5 0 0,0-1 0 15,1 1 0-15,-1 2 0 0,1 1 0 0,-7 4 0 16,7-4 0-16,-1 7 0 0,-6 1 0 0,6-2 0 16,-6 5 0-16,8 0 0 0,-2 5 0 0,6-2 0 15,2 1 0-15,-1 7 0 0,7-4 0 16,-8 4 0-16,2 1 0 0,-2-2 0 0,1 5 0 16,1-1 0-16,5 1 0 0,-12-3 0 0,5 2 0 15,2-2 0-15,-1-2 0 0,-1-3 0 0,-4 1 0 16,-2-1 0-16,-6-3-1 0,6-4-1290 15,0 0-155-15,14-7-2 0,-7 3 120 0,-6-4 181 16,6 1 282-16,-1-3 334 0</inkml:trace>
  <inkml:trace contextRef="#ctx0" brushRef="#br0" timeOffset="33314.54">20577 3843 442 0,'6'-8'797'0,"-6"-3"173"0,0 8 150 16,0-5 69-16,0 1-74 0,-6 3-170 0,6 1-115 15,-6-1-78-15,-1 0-721 0,-6 1-31 0,0 3 0 16,-7 3 0-16,1 1 0 0,-8 0 0 16,2 3 0-16,-1 4 0 0,6-4 0 0,0 8 0 15,-5-4 0-15,11 7 0 0,-6-3 0 0,14 4 0 16,0-1 0-16,6 4 0 0,0-4 0 0,6 4 0 16,8-4 0-16,-2 5 0 0,15-4 0 15,-8-2 0-15,14-2 0 0,-7-1 0 0,7-2 0 16,-7-1 0-16,6-5 0 0,1 2 0 0,6-8 0 15,-1 0 0-15,-5 0 0 0,-1-3 0 0,-12-5 0 16,7-6-1127-16,-1-5-284 0,6 1-20 16,-5-3 109-16,-1 9 165 0,-7 1 261 0,7-4 279 15</inkml:trace>
  <inkml:trace contextRef="#ctx0" brushRef="#br0" timeOffset="33659.74">21033 3935 130 0,'7'0'717'15,"6"0"191"-15,6 0 131 0,-5 0 94 0,-2 0-66 16,1 0-164-16,7 0-183 0,0 0-104 0,-1 0-64 15,0 0-146-15,8-4-406 0,-7 0 0 0,5 1 0 16,-5-1 0-16,0-3 0 0,-1 3 0 16,0-3 0-16,1 0 0 0,-7-5 0 0,0 4 0 15,-6-1 0-15,-7-7 0 0,0 5 0 0,0-4 0 16,-7 4 0-16,-6-3 0 0,-7 3 0 16,7 3 0-16,1-4 0 0,-8 6 0 0,0 3 0 15,7-5 0-15,-7 8 0 0,2-4 0 0,-9 8 0 16,1-4 0-16,0 11 0 0,-7-5 0 0,7 6 0 15,0 3 0-15,0 0 0 0,0 3 0 0,7 0 0 16,-1 4 0-16,7-3 0 0,0 3 0 16,13 0 0-16,0 0 0 0,7-4 0 0,6 4 0 15,6-3 0-15,0-1 0 0,8 0 0 0,-1-3 0 16,0 0 0-16,6-5 0 0,1 2 0 0,-1-1 0 16,-5-5 0-16,-1-1 0 0,0-2 0 0,7-3 0 15,-7 0 0-15,6 0 0 0,-13 0 0 16,-5-3 0-16,5-2-244 0,1 2-1076 0,6-4-125 15,0 0 18-15,-7 3 149 0,1 0 188 0,0 0 272 16,-8 4 332-16</inkml:trace>
  <inkml:trace contextRef="#ctx0" brushRef="#br0" timeOffset="33832.75">22154 4137 69 0,'13'6'753'0,"0"-1"277"0,-6-2 194 16,5 0 133-16,-5 2-5 0,12-5-235 15,-5 4-253-15,5-4-439 0,1-4-425 0,-8 4 0 16,8 0 0-16,-7 0 0 0,1 0 0 0,-8 4 0 16,-6-4 0-16,-13 0-255 0,-7-4-1043 0,0-4-167 15,-6 0-36-15,-6 2 83 0,-13-2 242 16,-14 1 451-16</inkml:trace>
  <inkml:trace contextRef="#ctx0" brushRef="#br0" timeOffset="40181.68">24929 14010 24 0,'7'-8'673'0,"0"2"179"0,-7-6 122 0,6 1 97 15,-6-4-20-15,0 5-181 0,0 3-207 16,-6-5-106-16,6 5-61 0,-7 3-50 0,7 0-59 16,0-3-260-16,0 7-127 0,0-3 0 0,7 3 0 15,-1 0 0-15,7 0 0 0,1 3 0 0,-2 4 0 16,8 1 0-16,-1 3 0 0,1-1 0 15,6 5 0-15,0 4 0 0,0 3 0 0,7 0 0 16,-7 4 0-16,-1-1 0 0,9 5 0 0,-15-1 0 16,1 4 0-16,6 3 0 0,-7 2 0 0,7-1 0 15,-6-1 0-15,-1 4 0 0,1 4 0 16,0-7 0-16,-8 4 0 0,2-2 0 0,-2-1 0 16,1-1 0-16,-6-1 0 0,6-3 0 0,1-3 0 15,-8 3 0-15,0-8 0 0,7 1 0 0,0-1 0 16,-6-3 0-16,-7-7 0 0,0 0 0 15,0-4 0-15,0-4 0 0,0-3 0 0,6-1 0 16,0 1 0-16,-6-4 0 0,8-4 0 0,-8 1 0 16,-8-4 0-16,8-4 0 0,0 0 0 0,0-4 0 15,8-3 0-15,-2-1 0 0,0-3 0 16,0-4 0-16,8-3 0 0,-1 0 0 0,0-3 0 16,0-6 0-16,1 1 0 0,-2 1 0 0,1-1 0 15,0 1 0-15,0 2 0 0,-7 1 0 0,8 0 0 16,-2 7 0-16,-4 1 0 0,4 7 0 15,-5-1 0-15,-1 4 0 0,1 5 0 0,0 2 0 16,-1 1 0-16,0-1 0 0,0 8 0 0,2 0 0 16,-2 0 0-16,7 8 0 0,0 2 0 0,0 5 0 15,0 0 0-15,6 4 0 0,1 2 0 0,-7 6 0 16,7-2 0-16,-8 0 0 0,2 5 0 0,-1 3 0 16,0 0 0-16,0-3 0 0,-7 2 0 0,8-2 0 15,-8-1 0-15,0 1 0 0,1-1 0 16,0 0 0-16,5-4 0 0,-5 1 0 0,-1 1 0 15,1-5 0-15,0-5 0 0,-1 2 0 16,0-1 0-16,2-3 0 0,-8-4 0 0,6 0 0 16,-6-1 0-16,6-2 0 0,-6-4 0 0,7-1 0 15,-7 1 0-15,0-4 0 0,0 4 0 0,6-8 0 16,1 4 0-16,-7-7 0 0,6 3 0 0,1-6 0 16,-1-2 0-16,8-3 0 0,-2 1 0 0,-5-4 0 15,6-5 0-15,6-2 0 0,-5-1 0 16,-2-3 0-16,8-4 0 0,-7-4 0 0,7 0 0 15,-8-3 0-15,-4 0 0 0,4-5 0 0,-6 2 0 16,1-1 0-16,0 2 0 0,-7 3 0 0,6 2 0 16,1 0 0-16,-7 4 0 0,0 3 0 15,0 5 0-15,0 0 0 0,0 2 0 0,0 5 0 16,0 0 0-16,0-1 0 0,0 9 0 0,0-2 0 16,0 2 0-16,0 3 0 0,0-1 0 0,0 8 0 15,0-7 0-15,0 7 0 0,0-4 0 16,0 4 0-16,0 0 0 0,0-4 0 0,0 4 0 15,0 0 0-15,0 4 0 0,0-4 0 0,0 4 0 16,0-4 0-16,0 3 0 0,0 1 0 0,0 0 0 16,0 0 0-16,0-2 0 0,0 3 0 0,0-2 0 15,0 1 0-15,0-1 0 0,6 1 0 16,-6-4 0-16,0 4 0 0,0-4 0 0,0 4 0 16,0-4 0-16,0 0 0 0,0 3 0 0,-6-3 0 15,6 0 0-15,-7 0 0 0,1 0 0 0,6-3 0 16,-7 3 0-16,7 0 0 0,-7 0 0 15,-11 0 0-15,10 0-334 0,-4 0-960 0,5 0-122 16,1-4 14-16,-8 8 136 0,2-1 162 0,5 1 266 16,-6 3 366-16</inkml:trace>
  <inkml:trace contextRef="#ctx0" brushRef="#br0" timeOffset="41551.18">26630 14700 223 0,'-13'4'729'0,"7"0"149"16,-1-1 101-16,1-3 80 0,6 0-127 0,-7 0-208 15,7 0-165-15,-6 0-81 0,0 4-45 0,6 0-32 16,0-1-32-16,0 0-38 0,6 2-235 15,7-2-96-15,-7-3 0 0,14 4 0 0,-8-1 0 16,8-3 0-16,0 4 0 0,6-4 0 0,-7 0 0 16,1 0 0-16,0-4 0 0,-1 4 0 0,1-3 0 15,6-1 0-15,0 1 0 0,0-2 0 16,0-1 0-16,0 2 0 0,6-3 0 0,-12-5 0 16,7 2 0-16,-1-1 0 0,-1 0 0 0,-5-1 0 15,0-2 0-15,-8 3 0 0,2-4 0 0,-8 0 0 16,-6 1 0-16,0-1 0 0,0 0 0 15,-6 1 0-15,-14-1 0 0,6 0 0 0,-4 1 0 16,-2-1 0-16,1 3 0 0,-1 6 0 0,0-2 0 16,7 1 0-16,-7 3 0 0,2 0 0 0,4 4 0 15,-5 0 0-15,-1 4 0 0,-6 4 0 16,0 3 0-16,7 3 0 0,-7 5 0 0,-1-2 0 16,1 3 0-16,0 6 0 0,0-5 0 0,0 4 0 15,-1 1 0-15,8 0 0 0,-7 0 0 0,6 0 0 16,1-1 0-16,6 1 0 0,0-5 0 15,0 6 0-15,6-9 0 0,1 4 0 0,0-4 0 16,6 1 0-16,6-2 0 0,0-2 0 0,1 1 0 16,0-5 0-16,6 3 0 0,-1-3 0 0,8 0 0 15,13 1 0-15,-1-6 0 0,8 2 0 0,5-1 0 16,1 1 0-16,13-5 0 0,-8 1 0 0,8-4 0 16,-7 0 0-16,1 0 0 0,4-4 0 0,2 1 0 15,-6-5 0-15,-7 4 0 0,-7-7 0 16,-13 8 0-16,-14-5-14 0,2-2-902 15,-1-1-153-15,0-4-163 0,-7 1 6 0,7 2 90 0,1-3 115 16,-8 5 205-16,7-5 239 0</inkml:trace>
  <inkml:trace contextRef="#ctx0" brushRef="#br0" timeOffset="41837.68">27641 14601 526 0,'6'-11'841'0,"-6"0"175"0,0 0 171 0,0 4 88 15,0-4-86-15,0 4-211 0,0-1-127 0,6 5-523 16,1-2-328-16,-7 5 0 0,0 0 0 16,-13 5 0-16,7 2 0 0,-1 4 0 0,-6 3 0 15,-1 1 0-15,8 3 0 0,0 1 0 0,-1 3 0 16,7-1 0-16,7 6 0 0,-7 2 0 0,6-4 0 16,0 1 0-16,2 3 0 0,4-3 0 0,-5 4 0 15,6-5 0-15,0 0 0 0,-7 2 0 16,8-1 0-16,-8-4 0 0,14-4 0 0,-8-4 0 15,2 5 0-15,-14-9 0 0,6-2 0 0,1-1 0 16,-7-2 0-16,6-5 0 0,-12 0 0 0,-1-5 0 16,1 2 0-16,-8-5-664 0,8-3-508 15,0-3-143-15,-1-5 15 0,0 1 122 0,1 0 146 16,0-5 213-16,-1-2 266 0</inkml:trace>
  <inkml:trace contextRef="#ctx0" brushRef="#br0" timeOffset="42019.75">27830 14286 444 0,'-14'-27'900'16,"1"2"204"-16,0 0 151 0,0 6 110 0,-7-3-183 16,8 8-305-16,-1-1-206 0,6 1-278 0,0 2-393 15,7 1 0-15,0 7 0 0,0 0 0 16,14 1 0-16,-14 3 0 0,13 3 0 0,-1 5 0 16,-4 3 0-16,4 7 0 0,-6 1-493 0,8 2-189 15,5 2-168-15,-5 2-215 0,4 1-66 16,2-1 38-16,-7 9 66 0,7-1 165 0,6-4 204 15</inkml:trace>
  <inkml:trace contextRef="#ctx0" brushRef="#br0" timeOffset="42587.68">28494 14744 393 0,'26'4'756'16,"0"-4"142"-16,-6-4 105 0,0 0 35 0,-8-6-82 15,2 2-154-15,-2-3-127 0,-5 0-54 0,-1-3-24 16,1-1-145-16,-7-4-452 0,0 0 0 0,0 2 0 15,-7-2 0-15,1 1 0 0,-13 3 0 16,-1-3 0-16,-6-1 0 0,-1 4 0 0,8 1 0 16,-7 3 0-16,0 0 0 0,-6 3 0 0,-1 6 0 15,-7-2 0-15,1 4 0 0,-6 4 0 0,6 6 0 16,0 1 0-16,0 7 0 0,-1 1 0 16,8 3 0-16,-1 4 0 0,14 3 0 0,6-3 0 15,6 6 0-15,7-2 0 0,13 0 0 0,0-1 0 16,6 1 0-16,8-5 0 0,-1 1 0 0,6-4 0 15,1-4 0-15,-1-3 0 0,8 0 0 16,-7-7 0-16,-1-2 0 0,7-3 0 0,-7-3 0 16,8-3 0-16,-7-1 0 0,-1-4 0 0,-6-6 0 15,7-1 0-15,-14-3 0 0,7-4 0 0,-6-1 0 16,-1-2 0-16,-5 3 0 0,-2-3 0 16,-6 3 0-16,-6 0 0 0,8 4 0 0,-8 2 0 15,6 7 0-15,-6-3 0 0,0 4 0 0,0 5 0 16,0-1 0-16,0 8 0 0,0 7 0 0,0 1 0 15,0 5 0-15,6 5 0 0,-6 8 0 16,0-1 0-16,0 3 0 0,0 5 0 0,0 4 0 16,0 2 0-16,0 1 0 0,-6 5 0 0,0 2 0 15,-2-3 0-15,-4 3 0 0,-1 0 0 0,0-3 0 16,6 0 0-16,-5-5 0 0,-2-1 0 0,8-6 0 16,-8-7 0-16,2 5 0 0,5-12 0 0,-13 0 0 15,14-4 0-15,-7-3 0 0,-6-5 0 0,-1 2 0 16,1-9 0-16,-7 5 0 0,-1-8 0 0,-5 0 0 15,-7-8 0-15,6 5 0 0,0-9 0 0,-6 2 0 16,7-1 0-16,-1-8 0 0,1 1 0 16,6-8 0-16,6 1 0 0,-7-4 0 0,2-5 0 15,12-2-1396-15,13-5-141 0,6 1 29 0,1 0 152 16,6-1 216-16,7-3 333 0,6 4 377 0</inkml:trace>
  <inkml:trace contextRef="#ctx0" brushRef="#br0" timeOffset="43066.7">28669 14180 420 0,'20'-26'943'15,"7"3"243"-15,-1 9 163 0,-7-1 108 16,-6 4-160-16,0 3-311 0,0 4-433 0,6 4-553 16,-5 4 0-16,5 11 0 0,1 0 0 0,-7 11 0 15,6 6 0-15,-5 6 0 0,5 6 0 16,-6 3 0-16,-6 8 0 0,5 0 0 0,2 3 0 15,-8 6 0-15,14-6 0 0,-14 4 0 0,7-3 0 16,1 0 0-16,-2-4 0 0,8-4 0 0,-1-3 0 16,-5-4 0-16,6-7 0 0,-8-1 0 0,-6-6 0 15,8-8 0-15,-8 0 0 0,1-8 0 16,-7-2 0-16,6-5 0 0,-6-3 0 0,6-8 0 16,-6 0 0-16,8-7 0 0,-8-3 0 0,6-5 0 15,0-3 0-15,-6-4 0 0,6-3 0 16,2 0 0-16,-2-4 0 0,0 0 0 0,1 0 0 15,6 0 0-15,-6 0 0 0,5 4 0 0,2 7 0 16,-8-5 0-16,0 9 0 0,1 7 0 0,-1 0 0 16,1 4 0-16,0 3 0 0,-1 12 0 0,7-1 0 15,-6 8 0-15,5 3 0 0,2 4 0 0,-8 3 0 16,13 5 0-16,-5 3 0 0,-2-4 0 0,8 4 0 16,0-3 0-16,-1-1 0 0,7-3 0 15,-6-1 0-15,-1-3 0 0,1 1 0 0,-6-9 0 16,-2 1 0-16,1-4 0 0,-6-4 0 0,6-3 0 15,-1-4 0-15,-4 0 0 0,-8-7 0 0,-8 3 0 16,2-7-391-16,0-4-914 0,6-3-116 16,-7-1 30-16,1-3 146 0,-1 0 179 0,1-3 264 15,6-1 316-15</inkml:trace>
  <inkml:trace contextRef="#ctx0" brushRef="#br0" timeOffset="43352.78">29693 14125 255 0,'-13'-31'918'15,"0"2"268"-15,-6 4 192 0,11 3 138 0,-4 3-46 16,5 4-302-16,1 4-868 0,6 4-300 16,0 7 0-16,0 7 0 0,13 4 0 0,-7 11 0 15,8 5 0-15,-2 5 0 0,8 5 0 0,-7 7 0 16,7 4 0-16,-1 3 0 0,7 8 0 0,-6-1 0 16,0 5 0-16,5 3 0 0,-12 1 0 0,7-6 0 15,-1 2 0-15,-5-5 0 0,5 2 0 16,-6-6 0-16,0-7 0 0,0 2 0 0,0-13 0 15,0 1 0-15,-6-8 0 0,-1-6 0 0,1-1 0 16,-7-7 0-16,-7-5 0 0,1-3 0 16,-1-3 0-16,0-4 0 0,1-7 0 0,-7 0 0 15,0-4 0-15,-13-4 0 0,7-3-759 0,-1-8-651 16,-6 0-46-16,-1-3 88 0,1-4 169 0,1 0 235 16,5 0 259-16</inkml:trace>
  <inkml:trace contextRef="#ctx0" brushRef="#br0" timeOffset="43549.74">29628 14700 194 0,'-13'-21'761'0,"6"-2"231"0,-6 0 168 0,7 6 123 15,0-2-55-15,-2 5-212 0,2 3-180 0,6 0-132 16,0 3-687-16,0 5-17 0,6-1 0 0,2 4 0 16,11 4 0-16,0-1 0 0,8 5 0 15,5-1 0-15,7 4 0 0,7-3 0 0,12 2 0 16,-6-3 0-16,7 1 0 0,0-1 0 0,-1-3 0 16,-5 0 0-16,-2-1 0 0,-5 0 0 0,-7-3 0 15,0 5 0-15,-13-5 0 0,-6 0 0 16,0 0 0-16,-1-5 0 0,-13 5 0 0,-6-3 0 15,-6 3 0-15,-13-3-822 0,5-5-654 0,2 5-37 16,-15-5 98-16,1 8 197 0,-6-4 284 16,6 1 333-16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5E329-F611-D6C7-EB5A-4503944DCD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100738D6-D750-C161-D9BE-D8F6983277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68A02463-1917-C9DD-733E-247812FFDA6D}"/>
              </a:ext>
            </a:extLst>
          </p:cNvPr>
          <p:cNvSpPr>
            <a:spLocks noGrp="1"/>
          </p:cNvSpPr>
          <p:nvPr>
            <p:ph type="dt" sz="half" idx="10"/>
          </p:nvPr>
        </p:nvSpPr>
        <p:spPr/>
        <p:txBody>
          <a:bodyPr/>
          <a:lstStyle/>
          <a:p>
            <a:fld id="{449A78BC-189D-4DA4-B708-7EF25328CD23}" type="datetimeFigureOut">
              <a:rPr lang="en-US" smtClean="0"/>
              <a:t>4/10/23</a:t>
            </a:fld>
            <a:endParaRPr lang="en-US"/>
          </a:p>
        </p:txBody>
      </p:sp>
      <p:sp>
        <p:nvSpPr>
          <p:cNvPr id="5" name="Footer Placeholder 4">
            <a:extLst>
              <a:ext uri="{FF2B5EF4-FFF2-40B4-BE49-F238E27FC236}">
                <a16:creationId xmlns:a16="http://schemas.microsoft.com/office/drawing/2014/main" id="{485B876A-B017-7B27-8AF5-1B71A9E32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78DDC-FFB4-B8DE-86A5-5BFEA6AC1E08}"/>
              </a:ext>
            </a:extLst>
          </p:cNvPr>
          <p:cNvSpPr>
            <a:spLocks noGrp="1"/>
          </p:cNvSpPr>
          <p:nvPr>
            <p:ph type="sldNum" sz="quarter" idx="12"/>
          </p:nvPr>
        </p:nvSpPr>
        <p:spPr/>
        <p:txBody>
          <a:bodyPr/>
          <a:lstStyle/>
          <a:p>
            <a:fld id="{437D6692-4E1B-4DA2-B507-7A6A7F5E9C2B}" type="slidenum">
              <a:rPr lang="en-US" smtClean="0"/>
              <a:t>‹#›</a:t>
            </a:fld>
            <a:endParaRPr lang="en-US"/>
          </a:p>
        </p:txBody>
      </p:sp>
    </p:spTree>
    <p:extLst>
      <p:ext uri="{BB962C8B-B14F-4D97-AF65-F5344CB8AC3E}">
        <p14:creationId xmlns:p14="http://schemas.microsoft.com/office/powerpoint/2010/main" val="56313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B63C9-0536-1923-23CA-F40B069157F2}"/>
              </a:ext>
            </a:extLst>
          </p:cNvPr>
          <p:cNvSpPr>
            <a:spLocks noGrp="1"/>
          </p:cNvSpPr>
          <p:nvPr>
            <p:ph type="title"/>
          </p:nvPr>
        </p:nvSpPr>
        <p:spPr/>
        <p:txBody>
          <a:bodyPr/>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1C29015F-134C-A064-334D-19F97F0313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A866E3A6-4D9F-9D44-4E54-0D248FEAF9D2}"/>
              </a:ext>
            </a:extLst>
          </p:cNvPr>
          <p:cNvSpPr>
            <a:spLocks noGrp="1"/>
          </p:cNvSpPr>
          <p:nvPr>
            <p:ph type="dt" sz="half" idx="10"/>
          </p:nvPr>
        </p:nvSpPr>
        <p:spPr/>
        <p:txBody>
          <a:bodyPr/>
          <a:lstStyle/>
          <a:p>
            <a:fld id="{449A78BC-189D-4DA4-B708-7EF25328CD23}" type="datetimeFigureOut">
              <a:rPr lang="en-US" smtClean="0"/>
              <a:t>4/10/23</a:t>
            </a:fld>
            <a:endParaRPr lang="en-US"/>
          </a:p>
        </p:txBody>
      </p:sp>
      <p:sp>
        <p:nvSpPr>
          <p:cNvPr id="5" name="Footer Placeholder 4">
            <a:extLst>
              <a:ext uri="{FF2B5EF4-FFF2-40B4-BE49-F238E27FC236}">
                <a16:creationId xmlns:a16="http://schemas.microsoft.com/office/drawing/2014/main" id="{C66C4CE5-9132-E22F-7A0D-801CDE5353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29FAF-4C56-034E-9A56-C7B84935D005}"/>
              </a:ext>
            </a:extLst>
          </p:cNvPr>
          <p:cNvSpPr>
            <a:spLocks noGrp="1"/>
          </p:cNvSpPr>
          <p:nvPr>
            <p:ph type="sldNum" sz="quarter" idx="12"/>
          </p:nvPr>
        </p:nvSpPr>
        <p:spPr/>
        <p:txBody>
          <a:bodyPr/>
          <a:lstStyle/>
          <a:p>
            <a:fld id="{437D6692-4E1B-4DA2-B507-7A6A7F5E9C2B}" type="slidenum">
              <a:rPr lang="en-US" smtClean="0"/>
              <a:t>‹#›</a:t>
            </a:fld>
            <a:endParaRPr lang="en-US"/>
          </a:p>
        </p:txBody>
      </p:sp>
    </p:spTree>
    <p:extLst>
      <p:ext uri="{BB962C8B-B14F-4D97-AF65-F5344CB8AC3E}">
        <p14:creationId xmlns:p14="http://schemas.microsoft.com/office/powerpoint/2010/main" val="196831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3A9076-6488-550C-8AE2-E6BDF4B2F2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36399482-A5E0-F535-13B0-00530CBDE9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549DD7DC-04A5-6449-1E7A-BC7E112D04E1}"/>
              </a:ext>
            </a:extLst>
          </p:cNvPr>
          <p:cNvSpPr>
            <a:spLocks noGrp="1"/>
          </p:cNvSpPr>
          <p:nvPr>
            <p:ph type="dt" sz="half" idx="10"/>
          </p:nvPr>
        </p:nvSpPr>
        <p:spPr/>
        <p:txBody>
          <a:bodyPr/>
          <a:lstStyle/>
          <a:p>
            <a:fld id="{449A78BC-189D-4DA4-B708-7EF25328CD23}" type="datetimeFigureOut">
              <a:rPr lang="en-US" smtClean="0"/>
              <a:t>4/10/23</a:t>
            </a:fld>
            <a:endParaRPr lang="en-US"/>
          </a:p>
        </p:txBody>
      </p:sp>
      <p:sp>
        <p:nvSpPr>
          <p:cNvPr id="5" name="Footer Placeholder 4">
            <a:extLst>
              <a:ext uri="{FF2B5EF4-FFF2-40B4-BE49-F238E27FC236}">
                <a16:creationId xmlns:a16="http://schemas.microsoft.com/office/drawing/2014/main" id="{7573E9BA-AB76-1F56-EA25-6242D9A7F9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F944EE-8589-1415-FA63-7CBB39DF3487}"/>
              </a:ext>
            </a:extLst>
          </p:cNvPr>
          <p:cNvSpPr>
            <a:spLocks noGrp="1"/>
          </p:cNvSpPr>
          <p:nvPr>
            <p:ph type="sldNum" sz="quarter" idx="12"/>
          </p:nvPr>
        </p:nvSpPr>
        <p:spPr/>
        <p:txBody>
          <a:bodyPr/>
          <a:lstStyle/>
          <a:p>
            <a:fld id="{437D6692-4E1B-4DA2-B507-7A6A7F5E9C2B}" type="slidenum">
              <a:rPr lang="en-US" smtClean="0"/>
              <a:t>‹#›</a:t>
            </a:fld>
            <a:endParaRPr lang="en-US"/>
          </a:p>
        </p:txBody>
      </p:sp>
    </p:spTree>
    <p:extLst>
      <p:ext uri="{BB962C8B-B14F-4D97-AF65-F5344CB8AC3E}">
        <p14:creationId xmlns:p14="http://schemas.microsoft.com/office/powerpoint/2010/main" val="114030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97E06-8594-2AAB-8249-81B5C674ADEC}"/>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C71F5C36-B239-9946-A6D6-79FBA1F25B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0586D188-B80E-C4A7-88AD-E0FDFF075968}"/>
              </a:ext>
            </a:extLst>
          </p:cNvPr>
          <p:cNvSpPr>
            <a:spLocks noGrp="1"/>
          </p:cNvSpPr>
          <p:nvPr>
            <p:ph type="dt" sz="half" idx="10"/>
          </p:nvPr>
        </p:nvSpPr>
        <p:spPr/>
        <p:txBody>
          <a:bodyPr/>
          <a:lstStyle/>
          <a:p>
            <a:fld id="{449A78BC-189D-4DA4-B708-7EF25328CD23}" type="datetimeFigureOut">
              <a:rPr lang="en-US" smtClean="0"/>
              <a:t>4/10/23</a:t>
            </a:fld>
            <a:endParaRPr lang="en-US"/>
          </a:p>
        </p:txBody>
      </p:sp>
      <p:sp>
        <p:nvSpPr>
          <p:cNvPr id="5" name="Footer Placeholder 4">
            <a:extLst>
              <a:ext uri="{FF2B5EF4-FFF2-40B4-BE49-F238E27FC236}">
                <a16:creationId xmlns:a16="http://schemas.microsoft.com/office/drawing/2014/main" id="{5D4EFD30-B66E-89B2-0D6A-8E738BEEE6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200474-859F-DA10-C548-3E12D1DDF6F9}"/>
              </a:ext>
            </a:extLst>
          </p:cNvPr>
          <p:cNvSpPr>
            <a:spLocks noGrp="1"/>
          </p:cNvSpPr>
          <p:nvPr>
            <p:ph type="sldNum" sz="quarter" idx="12"/>
          </p:nvPr>
        </p:nvSpPr>
        <p:spPr/>
        <p:txBody>
          <a:bodyPr/>
          <a:lstStyle/>
          <a:p>
            <a:fld id="{437D6692-4E1B-4DA2-B507-7A6A7F5E9C2B}" type="slidenum">
              <a:rPr lang="en-US" smtClean="0"/>
              <a:t>‹#›</a:t>
            </a:fld>
            <a:endParaRPr lang="en-US"/>
          </a:p>
        </p:txBody>
      </p:sp>
    </p:spTree>
    <p:extLst>
      <p:ext uri="{BB962C8B-B14F-4D97-AF65-F5344CB8AC3E}">
        <p14:creationId xmlns:p14="http://schemas.microsoft.com/office/powerpoint/2010/main" val="645647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38EE3-0786-6898-7621-FCBDFD054B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E"/>
          </a:p>
        </p:txBody>
      </p:sp>
      <p:sp>
        <p:nvSpPr>
          <p:cNvPr id="3" name="Text Placeholder 2">
            <a:extLst>
              <a:ext uri="{FF2B5EF4-FFF2-40B4-BE49-F238E27FC236}">
                <a16:creationId xmlns:a16="http://schemas.microsoft.com/office/drawing/2014/main" id="{0EFADFF5-B1E2-472D-8C22-3BA8E6E282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FD5F1B-1BBE-62F4-9970-CF1CFCDE71FE}"/>
              </a:ext>
            </a:extLst>
          </p:cNvPr>
          <p:cNvSpPr>
            <a:spLocks noGrp="1"/>
          </p:cNvSpPr>
          <p:nvPr>
            <p:ph type="dt" sz="half" idx="10"/>
          </p:nvPr>
        </p:nvSpPr>
        <p:spPr/>
        <p:txBody>
          <a:bodyPr/>
          <a:lstStyle/>
          <a:p>
            <a:fld id="{449A78BC-189D-4DA4-B708-7EF25328CD23}" type="datetimeFigureOut">
              <a:rPr lang="en-US" smtClean="0"/>
              <a:t>4/10/23</a:t>
            </a:fld>
            <a:endParaRPr lang="en-US"/>
          </a:p>
        </p:txBody>
      </p:sp>
      <p:sp>
        <p:nvSpPr>
          <p:cNvPr id="5" name="Footer Placeholder 4">
            <a:extLst>
              <a:ext uri="{FF2B5EF4-FFF2-40B4-BE49-F238E27FC236}">
                <a16:creationId xmlns:a16="http://schemas.microsoft.com/office/drawing/2014/main" id="{F1C0EC1C-922B-EED4-FCC2-302CA3C97F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0443-8319-37E4-994D-5FA247713BB3}"/>
              </a:ext>
            </a:extLst>
          </p:cNvPr>
          <p:cNvSpPr>
            <a:spLocks noGrp="1"/>
          </p:cNvSpPr>
          <p:nvPr>
            <p:ph type="sldNum" sz="quarter" idx="12"/>
          </p:nvPr>
        </p:nvSpPr>
        <p:spPr/>
        <p:txBody>
          <a:bodyPr/>
          <a:lstStyle/>
          <a:p>
            <a:fld id="{437D6692-4E1B-4DA2-B507-7A6A7F5E9C2B}" type="slidenum">
              <a:rPr lang="en-US" smtClean="0"/>
              <a:t>‹#›</a:t>
            </a:fld>
            <a:endParaRPr lang="en-US"/>
          </a:p>
        </p:txBody>
      </p:sp>
    </p:spTree>
    <p:extLst>
      <p:ext uri="{BB962C8B-B14F-4D97-AF65-F5344CB8AC3E}">
        <p14:creationId xmlns:p14="http://schemas.microsoft.com/office/powerpoint/2010/main" val="3222066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A61C0-8594-F2B7-1CDC-CC0A20E2229C}"/>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3DE7682E-9158-FD30-A973-907F8EC6A7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Content Placeholder 3">
            <a:extLst>
              <a:ext uri="{FF2B5EF4-FFF2-40B4-BE49-F238E27FC236}">
                <a16:creationId xmlns:a16="http://schemas.microsoft.com/office/drawing/2014/main" id="{6E2ED5B5-EDF6-9B77-CCA3-A4187F69A3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id="{F2DBB964-FB84-72E2-B6F0-4A801DB197CE}"/>
              </a:ext>
            </a:extLst>
          </p:cNvPr>
          <p:cNvSpPr>
            <a:spLocks noGrp="1"/>
          </p:cNvSpPr>
          <p:nvPr>
            <p:ph type="dt" sz="half" idx="10"/>
          </p:nvPr>
        </p:nvSpPr>
        <p:spPr/>
        <p:txBody>
          <a:bodyPr/>
          <a:lstStyle/>
          <a:p>
            <a:fld id="{449A78BC-189D-4DA4-B708-7EF25328CD23}" type="datetimeFigureOut">
              <a:rPr lang="en-US" smtClean="0"/>
              <a:t>4/10/23</a:t>
            </a:fld>
            <a:endParaRPr lang="en-US"/>
          </a:p>
        </p:txBody>
      </p:sp>
      <p:sp>
        <p:nvSpPr>
          <p:cNvPr id="6" name="Footer Placeholder 5">
            <a:extLst>
              <a:ext uri="{FF2B5EF4-FFF2-40B4-BE49-F238E27FC236}">
                <a16:creationId xmlns:a16="http://schemas.microsoft.com/office/drawing/2014/main" id="{62857512-65F7-A4F8-48C2-F81ADF8BE7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CD71A9-E09B-7C74-FFDA-275A10BCE138}"/>
              </a:ext>
            </a:extLst>
          </p:cNvPr>
          <p:cNvSpPr>
            <a:spLocks noGrp="1"/>
          </p:cNvSpPr>
          <p:nvPr>
            <p:ph type="sldNum" sz="quarter" idx="12"/>
          </p:nvPr>
        </p:nvSpPr>
        <p:spPr/>
        <p:txBody>
          <a:bodyPr/>
          <a:lstStyle/>
          <a:p>
            <a:fld id="{437D6692-4E1B-4DA2-B507-7A6A7F5E9C2B}" type="slidenum">
              <a:rPr lang="en-US" smtClean="0"/>
              <a:t>‹#›</a:t>
            </a:fld>
            <a:endParaRPr lang="en-US"/>
          </a:p>
        </p:txBody>
      </p:sp>
    </p:spTree>
    <p:extLst>
      <p:ext uri="{BB962C8B-B14F-4D97-AF65-F5344CB8AC3E}">
        <p14:creationId xmlns:p14="http://schemas.microsoft.com/office/powerpoint/2010/main" val="3304931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257F9-0F2F-6F84-7495-13499313CB44}"/>
              </a:ext>
            </a:extLst>
          </p:cNvPr>
          <p:cNvSpPr>
            <a:spLocks noGrp="1"/>
          </p:cNvSpPr>
          <p:nvPr>
            <p:ph type="title"/>
          </p:nvPr>
        </p:nvSpPr>
        <p:spPr>
          <a:xfrm>
            <a:off x="839788" y="365125"/>
            <a:ext cx="10515600" cy="1325563"/>
          </a:xfrm>
        </p:spPr>
        <p:txBody>
          <a:bodyPr/>
          <a:lstStyle/>
          <a:p>
            <a:r>
              <a:rPr lang="en-US"/>
              <a:t>Click to edit Master title style</a:t>
            </a:r>
            <a:endParaRPr lang="en-AE"/>
          </a:p>
        </p:txBody>
      </p:sp>
      <p:sp>
        <p:nvSpPr>
          <p:cNvPr id="3" name="Text Placeholder 2">
            <a:extLst>
              <a:ext uri="{FF2B5EF4-FFF2-40B4-BE49-F238E27FC236}">
                <a16:creationId xmlns:a16="http://schemas.microsoft.com/office/drawing/2014/main" id="{3A0C4EA2-4596-A6BC-A28B-2476175AE3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588FA2-90E2-833C-C23F-71110DDF04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Text Placeholder 4">
            <a:extLst>
              <a:ext uri="{FF2B5EF4-FFF2-40B4-BE49-F238E27FC236}">
                <a16:creationId xmlns:a16="http://schemas.microsoft.com/office/drawing/2014/main" id="{A9C56FC3-A020-16EA-BFE8-227473D5B8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57D49A-D2D9-60EC-670A-C6C8C5A0BF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7" name="Date Placeholder 6">
            <a:extLst>
              <a:ext uri="{FF2B5EF4-FFF2-40B4-BE49-F238E27FC236}">
                <a16:creationId xmlns:a16="http://schemas.microsoft.com/office/drawing/2014/main" id="{D181D2F1-DD03-B9DA-9C92-CBA3E621A31D}"/>
              </a:ext>
            </a:extLst>
          </p:cNvPr>
          <p:cNvSpPr>
            <a:spLocks noGrp="1"/>
          </p:cNvSpPr>
          <p:nvPr>
            <p:ph type="dt" sz="half" idx="10"/>
          </p:nvPr>
        </p:nvSpPr>
        <p:spPr/>
        <p:txBody>
          <a:bodyPr/>
          <a:lstStyle/>
          <a:p>
            <a:fld id="{449A78BC-189D-4DA4-B708-7EF25328CD23}" type="datetimeFigureOut">
              <a:rPr lang="en-US" smtClean="0"/>
              <a:t>4/10/23</a:t>
            </a:fld>
            <a:endParaRPr lang="en-US"/>
          </a:p>
        </p:txBody>
      </p:sp>
      <p:sp>
        <p:nvSpPr>
          <p:cNvPr id="8" name="Footer Placeholder 7">
            <a:extLst>
              <a:ext uri="{FF2B5EF4-FFF2-40B4-BE49-F238E27FC236}">
                <a16:creationId xmlns:a16="http://schemas.microsoft.com/office/drawing/2014/main" id="{D5FDE843-FB53-F764-C321-62FCCD765E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B66119-2B93-CA81-7BAF-0572E57D19A8}"/>
              </a:ext>
            </a:extLst>
          </p:cNvPr>
          <p:cNvSpPr>
            <a:spLocks noGrp="1"/>
          </p:cNvSpPr>
          <p:nvPr>
            <p:ph type="sldNum" sz="quarter" idx="12"/>
          </p:nvPr>
        </p:nvSpPr>
        <p:spPr/>
        <p:txBody>
          <a:bodyPr/>
          <a:lstStyle/>
          <a:p>
            <a:fld id="{437D6692-4E1B-4DA2-B507-7A6A7F5E9C2B}" type="slidenum">
              <a:rPr lang="en-US" smtClean="0"/>
              <a:t>‹#›</a:t>
            </a:fld>
            <a:endParaRPr lang="en-US"/>
          </a:p>
        </p:txBody>
      </p:sp>
    </p:spTree>
    <p:extLst>
      <p:ext uri="{BB962C8B-B14F-4D97-AF65-F5344CB8AC3E}">
        <p14:creationId xmlns:p14="http://schemas.microsoft.com/office/powerpoint/2010/main" val="19771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C55CA-E86B-35EC-26C7-13CCED9135E0}"/>
              </a:ext>
            </a:extLst>
          </p:cNvPr>
          <p:cNvSpPr>
            <a:spLocks noGrp="1"/>
          </p:cNvSpPr>
          <p:nvPr>
            <p:ph type="title"/>
          </p:nvPr>
        </p:nvSpPr>
        <p:spPr/>
        <p:txBody>
          <a:bodyPr/>
          <a:lstStyle/>
          <a:p>
            <a:r>
              <a:rPr lang="en-US"/>
              <a:t>Click to edit Master title style</a:t>
            </a:r>
            <a:endParaRPr lang="en-AE"/>
          </a:p>
        </p:txBody>
      </p:sp>
      <p:sp>
        <p:nvSpPr>
          <p:cNvPr id="3" name="Date Placeholder 2">
            <a:extLst>
              <a:ext uri="{FF2B5EF4-FFF2-40B4-BE49-F238E27FC236}">
                <a16:creationId xmlns:a16="http://schemas.microsoft.com/office/drawing/2014/main" id="{D69B3CD3-747A-56D6-D8EF-EA3CAE50F595}"/>
              </a:ext>
            </a:extLst>
          </p:cNvPr>
          <p:cNvSpPr>
            <a:spLocks noGrp="1"/>
          </p:cNvSpPr>
          <p:nvPr>
            <p:ph type="dt" sz="half" idx="10"/>
          </p:nvPr>
        </p:nvSpPr>
        <p:spPr/>
        <p:txBody>
          <a:bodyPr/>
          <a:lstStyle/>
          <a:p>
            <a:fld id="{449A78BC-189D-4DA4-B708-7EF25328CD23}" type="datetimeFigureOut">
              <a:rPr lang="en-US" smtClean="0"/>
              <a:t>4/10/23</a:t>
            </a:fld>
            <a:endParaRPr lang="en-US"/>
          </a:p>
        </p:txBody>
      </p:sp>
      <p:sp>
        <p:nvSpPr>
          <p:cNvPr id="4" name="Footer Placeholder 3">
            <a:extLst>
              <a:ext uri="{FF2B5EF4-FFF2-40B4-BE49-F238E27FC236}">
                <a16:creationId xmlns:a16="http://schemas.microsoft.com/office/drawing/2014/main" id="{5BDEE1A4-D298-F78F-91AD-13F31CE67F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7D877D-DFCE-B400-B313-CDDD38F82FB0}"/>
              </a:ext>
            </a:extLst>
          </p:cNvPr>
          <p:cNvSpPr>
            <a:spLocks noGrp="1"/>
          </p:cNvSpPr>
          <p:nvPr>
            <p:ph type="sldNum" sz="quarter" idx="12"/>
          </p:nvPr>
        </p:nvSpPr>
        <p:spPr/>
        <p:txBody>
          <a:bodyPr/>
          <a:lstStyle/>
          <a:p>
            <a:fld id="{437D6692-4E1B-4DA2-B507-7A6A7F5E9C2B}" type="slidenum">
              <a:rPr lang="en-US" smtClean="0"/>
              <a:t>‹#›</a:t>
            </a:fld>
            <a:endParaRPr lang="en-US"/>
          </a:p>
        </p:txBody>
      </p:sp>
    </p:spTree>
    <p:extLst>
      <p:ext uri="{BB962C8B-B14F-4D97-AF65-F5344CB8AC3E}">
        <p14:creationId xmlns:p14="http://schemas.microsoft.com/office/powerpoint/2010/main" val="57059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1AD0FC-5FE2-FC0B-DB5B-46BF4B3DC2AE}"/>
              </a:ext>
            </a:extLst>
          </p:cNvPr>
          <p:cNvSpPr>
            <a:spLocks noGrp="1"/>
          </p:cNvSpPr>
          <p:nvPr>
            <p:ph type="dt" sz="half" idx="10"/>
          </p:nvPr>
        </p:nvSpPr>
        <p:spPr/>
        <p:txBody>
          <a:bodyPr/>
          <a:lstStyle/>
          <a:p>
            <a:fld id="{449A78BC-189D-4DA4-B708-7EF25328CD23}" type="datetimeFigureOut">
              <a:rPr lang="en-US" smtClean="0"/>
              <a:t>4/10/23</a:t>
            </a:fld>
            <a:endParaRPr lang="en-US"/>
          </a:p>
        </p:txBody>
      </p:sp>
      <p:sp>
        <p:nvSpPr>
          <p:cNvPr id="3" name="Footer Placeholder 2">
            <a:extLst>
              <a:ext uri="{FF2B5EF4-FFF2-40B4-BE49-F238E27FC236}">
                <a16:creationId xmlns:a16="http://schemas.microsoft.com/office/drawing/2014/main" id="{7A94CC65-4A57-1DA1-3E9D-BEA94140A1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ACF987-1952-DA10-53C5-DAC788B673D7}"/>
              </a:ext>
            </a:extLst>
          </p:cNvPr>
          <p:cNvSpPr>
            <a:spLocks noGrp="1"/>
          </p:cNvSpPr>
          <p:nvPr>
            <p:ph type="sldNum" sz="quarter" idx="12"/>
          </p:nvPr>
        </p:nvSpPr>
        <p:spPr/>
        <p:txBody>
          <a:bodyPr/>
          <a:lstStyle/>
          <a:p>
            <a:fld id="{437D6692-4E1B-4DA2-B507-7A6A7F5E9C2B}" type="slidenum">
              <a:rPr lang="en-US" smtClean="0"/>
              <a:t>‹#›</a:t>
            </a:fld>
            <a:endParaRPr lang="en-US"/>
          </a:p>
        </p:txBody>
      </p:sp>
    </p:spTree>
    <p:extLst>
      <p:ext uri="{BB962C8B-B14F-4D97-AF65-F5344CB8AC3E}">
        <p14:creationId xmlns:p14="http://schemas.microsoft.com/office/powerpoint/2010/main" val="2760908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2419D-D090-CAB4-43B7-EDA6E70D9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Content Placeholder 2">
            <a:extLst>
              <a:ext uri="{FF2B5EF4-FFF2-40B4-BE49-F238E27FC236}">
                <a16:creationId xmlns:a16="http://schemas.microsoft.com/office/drawing/2014/main" id="{EDC821A4-1DA0-84BD-1350-F2F893F1C3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Text Placeholder 3">
            <a:extLst>
              <a:ext uri="{FF2B5EF4-FFF2-40B4-BE49-F238E27FC236}">
                <a16:creationId xmlns:a16="http://schemas.microsoft.com/office/drawing/2014/main" id="{2490AC79-7E35-F5E9-BE1C-E2EFF46B3B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1BAD62-0CF4-D3F9-9663-8F3EBC11623D}"/>
              </a:ext>
            </a:extLst>
          </p:cNvPr>
          <p:cNvSpPr>
            <a:spLocks noGrp="1"/>
          </p:cNvSpPr>
          <p:nvPr>
            <p:ph type="dt" sz="half" idx="10"/>
          </p:nvPr>
        </p:nvSpPr>
        <p:spPr/>
        <p:txBody>
          <a:bodyPr/>
          <a:lstStyle/>
          <a:p>
            <a:fld id="{449A78BC-189D-4DA4-B708-7EF25328CD23}" type="datetimeFigureOut">
              <a:rPr lang="en-US" smtClean="0"/>
              <a:t>4/10/23</a:t>
            </a:fld>
            <a:endParaRPr lang="en-US"/>
          </a:p>
        </p:txBody>
      </p:sp>
      <p:sp>
        <p:nvSpPr>
          <p:cNvPr id="6" name="Footer Placeholder 5">
            <a:extLst>
              <a:ext uri="{FF2B5EF4-FFF2-40B4-BE49-F238E27FC236}">
                <a16:creationId xmlns:a16="http://schemas.microsoft.com/office/drawing/2014/main" id="{45C70342-9DAF-9269-2A5E-01155E920E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6C99E7-C024-4BAD-5C0C-C1AC1D30A35A}"/>
              </a:ext>
            </a:extLst>
          </p:cNvPr>
          <p:cNvSpPr>
            <a:spLocks noGrp="1"/>
          </p:cNvSpPr>
          <p:nvPr>
            <p:ph type="sldNum" sz="quarter" idx="12"/>
          </p:nvPr>
        </p:nvSpPr>
        <p:spPr/>
        <p:txBody>
          <a:bodyPr/>
          <a:lstStyle/>
          <a:p>
            <a:fld id="{437D6692-4E1B-4DA2-B507-7A6A7F5E9C2B}" type="slidenum">
              <a:rPr lang="en-US" smtClean="0"/>
              <a:t>‹#›</a:t>
            </a:fld>
            <a:endParaRPr lang="en-US"/>
          </a:p>
        </p:txBody>
      </p:sp>
    </p:spTree>
    <p:extLst>
      <p:ext uri="{BB962C8B-B14F-4D97-AF65-F5344CB8AC3E}">
        <p14:creationId xmlns:p14="http://schemas.microsoft.com/office/powerpoint/2010/main" val="237597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C8C6-4DD3-D8EC-C8FA-4B501A39AD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Picture Placeholder 2">
            <a:extLst>
              <a:ext uri="{FF2B5EF4-FFF2-40B4-BE49-F238E27FC236}">
                <a16:creationId xmlns:a16="http://schemas.microsoft.com/office/drawing/2014/main" id="{AEB9DE64-9D50-A5C5-E3BD-C763E90EDB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E"/>
          </a:p>
        </p:txBody>
      </p:sp>
      <p:sp>
        <p:nvSpPr>
          <p:cNvPr id="4" name="Text Placeholder 3">
            <a:extLst>
              <a:ext uri="{FF2B5EF4-FFF2-40B4-BE49-F238E27FC236}">
                <a16:creationId xmlns:a16="http://schemas.microsoft.com/office/drawing/2014/main" id="{41E3388B-EEC1-129D-5507-68CE0FBFF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53FF57-F868-C07F-FC19-0FE97506E4AB}"/>
              </a:ext>
            </a:extLst>
          </p:cNvPr>
          <p:cNvSpPr>
            <a:spLocks noGrp="1"/>
          </p:cNvSpPr>
          <p:nvPr>
            <p:ph type="dt" sz="half" idx="10"/>
          </p:nvPr>
        </p:nvSpPr>
        <p:spPr/>
        <p:txBody>
          <a:bodyPr/>
          <a:lstStyle/>
          <a:p>
            <a:fld id="{449A78BC-189D-4DA4-B708-7EF25328CD23}" type="datetimeFigureOut">
              <a:rPr lang="en-US" smtClean="0"/>
              <a:t>4/10/23</a:t>
            </a:fld>
            <a:endParaRPr lang="en-US"/>
          </a:p>
        </p:txBody>
      </p:sp>
      <p:sp>
        <p:nvSpPr>
          <p:cNvPr id="6" name="Footer Placeholder 5">
            <a:extLst>
              <a:ext uri="{FF2B5EF4-FFF2-40B4-BE49-F238E27FC236}">
                <a16:creationId xmlns:a16="http://schemas.microsoft.com/office/drawing/2014/main" id="{0DB1A971-579C-CC8E-8637-ECBB17A4B9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F618EF-6015-FD20-65FA-D55712C3E9C2}"/>
              </a:ext>
            </a:extLst>
          </p:cNvPr>
          <p:cNvSpPr>
            <a:spLocks noGrp="1"/>
          </p:cNvSpPr>
          <p:nvPr>
            <p:ph type="sldNum" sz="quarter" idx="12"/>
          </p:nvPr>
        </p:nvSpPr>
        <p:spPr/>
        <p:txBody>
          <a:bodyPr/>
          <a:lstStyle/>
          <a:p>
            <a:fld id="{437D6692-4E1B-4DA2-B507-7A6A7F5E9C2B}" type="slidenum">
              <a:rPr lang="en-US" smtClean="0"/>
              <a:t>‹#›</a:t>
            </a:fld>
            <a:endParaRPr lang="en-US"/>
          </a:p>
        </p:txBody>
      </p:sp>
    </p:spTree>
    <p:extLst>
      <p:ext uri="{BB962C8B-B14F-4D97-AF65-F5344CB8AC3E}">
        <p14:creationId xmlns:p14="http://schemas.microsoft.com/office/powerpoint/2010/main" val="3019267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A95353-5294-9251-B6A5-9C4E658686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E"/>
          </a:p>
        </p:txBody>
      </p:sp>
      <p:sp>
        <p:nvSpPr>
          <p:cNvPr id="3" name="Text Placeholder 2">
            <a:extLst>
              <a:ext uri="{FF2B5EF4-FFF2-40B4-BE49-F238E27FC236}">
                <a16:creationId xmlns:a16="http://schemas.microsoft.com/office/drawing/2014/main" id="{D7D14292-3361-BAFF-9623-901640C2C1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2D545289-F1CB-7EBB-91D1-F788FDF0B0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9A78BC-189D-4DA4-B708-7EF25328CD23}" type="datetimeFigureOut">
              <a:rPr lang="en-US" smtClean="0"/>
              <a:t>4/10/23</a:t>
            </a:fld>
            <a:endParaRPr lang="en-US"/>
          </a:p>
        </p:txBody>
      </p:sp>
      <p:sp>
        <p:nvSpPr>
          <p:cNvPr id="5" name="Footer Placeholder 4">
            <a:extLst>
              <a:ext uri="{FF2B5EF4-FFF2-40B4-BE49-F238E27FC236}">
                <a16:creationId xmlns:a16="http://schemas.microsoft.com/office/drawing/2014/main" id="{6E661356-A2A0-2680-5957-5CCE3CA54D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A2BA45-304B-2FAD-D6A0-B0859DD442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7D6692-4E1B-4DA2-B507-7A6A7F5E9C2B}" type="slidenum">
              <a:rPr lang="en-US" smtClean="0"/>
              <a:t>‹#›</a:t>
            </a:fld>
            <a:endParaRPr lang="en-US"/>
          </a:p>
        </p:txBody>
      </p:sp>
    </p:spTree>
    <p:extLst>
      <p:ext uri="{BB962C8B-B14F-4D97-AF65-F5344CB8AC3E}">
        <p14:creationId xmlns:p14="http://schemas.microsoft.com/office/powerpoint/2010/main" val="37073323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5293-4ABB-D56F-3692-527AC3E23FA8}"/>
              </a:ext>
            </a:extLst>
          </p:cNvPr>
          <p:cNvSpPr>
            <a:spLocks noGrp="1"/>
          </p:cNvSpPr>
          <p:nvPr>
            <p:ph type="ctrTitle"/>
          </p:nvPr>
        </p:nvSpPr>
        <p:spPr>
          <a:xfrm>
            <a:off x="3204642" y="2353641"/>
            <a:ext cx="5782716" cy="2150719"/>
          </a:xfrm>
          <a:noFill/>
        </p:spPr>
        <p:txBody>
          <a:bodyPr anchor="ctr">
            <a:normAutofit/>
          </a:bodyPr>
          <a:lstStyle/>
          <a:p>
            <a:r>
              <a:rPr lang="en-US" sz="4800" dirty="0">
                <a:solidFill>
                  <a:srgbClr val="080808"/>
                </a:solidFill>
              </a:rPr>
              <a:t>U1 M1 L4 Gravitational Force</a:t>
            </a:r>
            <a:br>
              <a:rPr lang="en-US" sz="4800" dirty="0">
                <a:solidFill>
                  <a:srgbClr val="080808"/>
                </a:solidFill>
              </a:rPr>
            </a:br>
            <a:r>
              <a:rPr lang="en-US" sz="4800" dirty="0">
                <a:solidFill>
                  <a:srgbClr val="080808"/>
                </a:solidFill>
              </a:rPr>
              <a:t> </a:t>
            </a:r>
          </a:p>
        </p:txBody>
      </p:sp>
    </p:spTree>
    <p:extLst>
      <p:ext uri="{BB962C8B-B14F-4D97-AF65-F5344CB8AC3E}">
        <p14:creationId xmlns:p14="http://schemas.microsoft.com/office/powerpoint/2010/main" val="1340573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73DB8-801C-84F9-6B69-8DA989E9678D}"/>
              </a:ext>
            </a:extLst>
          </p:cNvPr>
          <p:cNvSpPr>
            <a:spLocks noGrp="1"/>
          </p:cNvSpPr>
          <p:nvPr>
            <p:ph type="title"/>
          </p:nvPr>
        </p:nvSpPr>
        <p:spPr/>
        <p:txBody>
          <a:bodyPr/>
          <a:lstStyle/>
          <a:p>
            <a:r>
              <a:rPr lang="en-US" dirty="0"/>
              <a:t>How can the force of gravity be measured? </a:t>
            </a:r>
          </a:p>
        </p:txBody>
      </p:sp>
      <p:sp>
        <p:nvSpPr>
          <p:cNvPr id="3" name="Content Placeholder 2">
            <a:extLst>
              <a:ext uri="{FF2B5EF4-FFF2-40B4-BE49-F238E27FC236}">
                <a16:creationId xmlns:a16="http://schemas.microsoft.com/office/drawing/2014/main" id="{49BBCA78-D5F4-D1B7-B0F5-A07DC6D06716}"/>
              </a:ext>
            </a:extLst>
          </p:cNvPr>
          <p:cNvSpPr>
            <a:spLocks noGrp="1"/>
          </p:cNvSpPr>
          <p:nvPr>
            <p:ph idx="1"/>
          </p:nvPr>
        </p:nvSpPr>
        <p:spPr/>
        <p:txBody>
          <a:bodyPr/>
          <a:lstStyle/>
          <a:p>
            <a:r>
              <a:rPr lang="en-US" dirty="0"/>
              <a:t>Earth has more mass than any object near you. As a result, the gravitational force that Earth exerts on you is greater than the force exerted by any other object</a:t>
            </a:r>
          </a:p>
        </p:txBody>
      </p:sp>
      <p:pic>
        <p:nvPicPr>
          <p:cNvPr id="4098" name="Picture 2" descr="15.2 Contact forces | Forces | Siyavula">
            <a:extLst>
              <a:ext uri="{FF2B5EF4-FFF2-40B4-BE49-F238E27FC236}">
                <a16:creationId xmlns:a16="http://schemas.microsoft.com/office/drawing/2014/main" id="{2CCC43AB-21E4-57F0-89C4-85BDAE9EA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343" y="3182234"/>
            <a:ext cx="6568733" cy="3310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868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78C7A-6EAF-4461-187A-92552DC77DB6}"/>
              </a:ext>
            </a:extLst>
          </p:cNvPr>
          <p:cNvSpPr>
            <a:spLocks noGrp="1"/>
          </p:cNvSpPr>
          <p:nvPr>
            <p:ph type="title"/>
          </p:nvPr>
        </p:nvSpPr>
        <p:spPr/>
        <p:txBody>
          <a:bodyPr/>
          <a:lstStyle/>
          <a:p>
            <a:r>
              <a:rPr lang="en-US" dirty="0"/>
              <a:t>Gravitational Acceleration </a:t>
            </a:r>
          </a:p>
        </p:txBody>
      </p:sp>
      <p:sp>
        <p:nvSpPr>
          <p:cNvPr id="3" name="Content Placeholder 2">
            <a:extLst>
              <a:ext uri="{FF2B5EF4-FFF2-40B4-BE49-F238E27FC236}">
                <a16:creationId xmlns:a16="http://schemas.microsoft.com/office/drawing/2014/main" id="{F507416F-2A77-65D8-E406-5DCAFC83C294}"/>
              </a:ext>
            </a:extLst>
          </p:cNvPr>
          <p:cNvSpPr>
            <a:spLocks noGrp="1"/>
          </p:cNvSpPr>
          <p:nvPr>
            <p:ph idx="1"/>
          </p:nvPr>
        </p:nvSpPr>
        <p:spPr/>
        <p:txBody>
          <a:bodyPr/>
          <a:lstStyle/>
          <a:p>
            <a:r>
              <a:rPr lang="en-US" dirty="0"/>
              <a:t>Newton’s second law of motion states that the force on an object can be found by multiplying mass by acceleration. </a:t>
            </a:r>
          </a:p>
          <a:p>
            <a:r>
              <a:rPr lang="en-US" dirty="0"/>
              <a:t>You can find the </a:t>
            </a:r>
            <a:r>
              <a:rPr lang="en-US" b="1" dirty="0"/>
              <a:t>gravitational acceleration by dividing the force of gravity on objects by the mass of the objects</a:t>
            </a:r>
            <a:r>
              <a:rPr lang="en-US" dirty="0"/>
              <a:t>.</a:t>
            </a:r>
          </a:p>
          <a:p>
            <a:r>
              <a:rPr lang="en-US" dirty="0"/>
              <a:t> When the only force acting on a falling object is gravity, all objects fall with the same acceleration. Near Earth’s surface, the acceleration is 9.8 m/s2 . It is called gravitational acceleration (g). </a:t>
            </a:r>
          </a:p>
        </p:txBody>
      </p:sp>
    </p:spTree>
    <p:extLst>
      <p:ext uri="{BB962C8B-B14F-4D97-AF65-F5344CB8AC3E}">
        <p14:creationId xmlns:p14="http://schemas.microsoft.com/office/powerpoint/2010/main" val="3775963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AD306-27AB-3E5D-8F43-F98CDC8EF2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E5680A1-FF99-D2B7-2EEA-7EE7B28FFF6B}"/>
              </a:ext>
            </a:extLst>
          </p:cNvPr>
          <p:cNvSpPr>
            <a:spLocks noGrp="1"/>
          </p:cNvSpPr>
          <p:nvPr>
            <p:ph idx="1"/>
          </p:nvPr>
        </p:nvSpPr>
        <p:spPr/>
        <p:txBody>
          <a:bodyPr/>
          <a:lstStyle/>
          <a:p>
            <a:r>
              <a:rPr lang="en-US" dirty="0"/>
              <a:t>g is the gravitational acceleration </a:t>
            </a:r>
          </a:p>
          <a:p>
            <a:r>
              <a:rPr lang="en-US" dirty="0"/>
              <a:t>g on Earth = 9.8 m/s</a:t>
            </a:r>
            <a:r>
              <a:rPr lang="en-US" baseline="30000" dirty="0"/>
              <a:t>2   </a:t>
            </a:r>
          </a:p>
          <a:p>
            <a:r>
              <a:rPr lang="en-US" dirty="0"/>
              <a:t>Which is constant ( does not change )</a:t>
            </a:r>
          </a:p>
        </p:txBody>
      </p:sp>
    </p:spTree>
    <p:extLst>
      <p:ext uri="{BB962C8B-B14F-4D97-AF65-F5344CB8AC3E}">
        <p14:creationId xmlns:p14="http://schemas.microsoft.com/office/powerpoint/2010/main" val="2843518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ewton's Laws and Weight, Mass &amp; Gravity - Video &amp; Lesson Transcript |  Study.com">
            <a:extLst>
              <a:ext uri="{FF2B5EF4-FFF2-40B4-BE49-F238E27FC236}">
                <a16:creationId xmlns:a16="http://schemas.microsoft.com/office/drawing/2014/main" id="{D9F40826-929E-7C7F-3F9A-B1F75FCD8A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43941" y="643467"/>
            <a:ext cx="9904117" cy="55710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4A9D994D-51BA-56DF-83C3-7C269645F9BA}"/>
                  </a:ext>
                </a:extLst>
              </p14:cNvPr>
              <p14:cNvContentPartPr/>
              <p14:nvPr/>
            </p14:nvContentPartPr>
            <p14:xfrm>
              <a:off x="1449720" y="347400"/>
              <a:ext cx="10412640" cy="1587240"/>
            </p14:xfrm>
          </p:contentPart>
        </mc:Choice>
        <mc:Fallback xmlns="">
          <p:pic>
            <p:nvPicPr>
              <p:cNvPr id="2" name="Ink 1">
                <a:extLst>
                  <a:ext uri="{FF2B5EF4-FFF2-40B4-BE49-F238E27FC236}">
                    <a16:creationId xmlns:a16="http://schemas.microsoft.com/office/drawing/2014/main" id="{4A9D994D-51BA-56DF-83C3-7C269645F9BA}"/>
                  </a:ext>
                </a:extLst>
              </p:cNvPr>
              <p:cNvPicPr/>
              <p:nvPr/>
            </p:nvPicPr>
            <p:blipFill>
              <a:blip r:embed="rId4"/>
              <a:stretch>
                <a:fillRect/>
              </a:stretch>
            </p:blipFill>
            <p:spPr>
              <a:xfrm>
                <a:off x="1440360" y="338040"/>
                <a:ext cx="10431360" cy="1605960"/>
              </a:xfrm>
              <a:prstGeom prst="rect">
                <a:avLst/>
              </a:prstGeom>
            </p:spPr>
          </p:pic>
        </mc:Fallback>
      </mc:AlternateContent>
    </p:spTree>
    <p:extLst>
      <p:ext uri="{BB962C8B-B14F-4D97-AF65-F5344CB8AC3E}">
        <p14:creationId xmlns:p14="http://schemas.microsoft.com/office/powerpoint/2010/main" val="2443522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263A8-BFBD-157D-6F5A-06922F8E0948}"/>
              </a:ext>
            </a:extLst>
          </p:cNvPr>
          <p:cNvSpPr>
            <a:spLocks noGrp="1"/>
          </p:cNvSpPr>
          <p:nvPr>
            <p:ph type="title"/>
          </p:nvPr>
        </p:nvSpPr>
        <p:spPr/>
        <p:txBody>
          <a:bodyPr/>
          <a:lstStyle/>
          <a:p>
            <a:r>
              <a:rPr lang="en-US" dirty="0"/>
              <a:t>Weight</a:t>
            </a:r>
          </a:p>
        </p:txBody>
      </p:sp>
      <p:sp>
        <p:nvSpPr>
          <p:cNvPr id="3" name="Content Placeholder 2">
            <a:extLst>
              <a:ext uri="{FF2B5EF4-FFF2-40B4-BE49-F238E27FC236}">
                <a16:creationId xmlns:a16="http://schemas.microsoft.com/office/drawing/2014/main" id="{AF595DAA-F624-8694-23C4-B3670B8669DF}"/>
              </a:ext>
            </a:extLst>
          </p:cNvPr>
          <p:cNvSpPr>
            <a:spLocks noGrp="1"/>
          </p:cNvSpPr>
          <p:nvPr>
            <p:ph idx="1"/>
          </p:nvPr>
        </p:nvSpPr>
        <p:spPr/>
        <p:txBody>
          <a:bodyPr/>
          <a:lstStyle/>
          <a:p>
            <a:r>
              <a:rPr lang="en-US" dirty="0"/>
              <a:t> </a:t>
            </a:r>
            <a:r>
              <a:rPr lang="en-US" dirty="0">
                <a:solidFill>
                  <a:srgbClr val="FF0000"/>
                </a:solidFill>
              </a:rPr>
              <a:t>Because weight is a force, it is measured in newtons</a:t>
            </a:r>
            <a:r>
              <a:rPr lang="en-US" dirty="0"/>
              <a:t>. </a:t>
            </a:r>
          </a:p>
          <a:p>
            <a:r>
              <a:rPr lang="en-US" b="1" u="sng" dirty="0"/>
              <a:t>Weight</a:t>
            </a:r>
            <a:r>
              <a:rPr lang="en-US" dirty="0"/>
              <a:t> is the </a:t>
            </a:r>
            <a:r>
              <a:rPr lang="en-US" b="1" dirty="0"/>
              <a:t>gravitational force exerted on an object</a:t>
            </a:r>
            <a:r>
              <a:rPr lang="en-US" dirty="0"/>
              <a:t>. </a:t>
            </a:r>
          </a:p>
          <a:p>
            <a:r>
              <a:rPr lang="en-US" dirty="0"/>
              <a:t>Near Earth’s surface, an object’s weight is the gravitational force exerted on the object by Earth. </a:t>
            </a:r>
          </a:p>
        </p:txBody>
      </p:sp>
      <p:pic>
        <p:nvPicPr>
          <p:cNvPr id="6146" name="Picture 2" descr="What is weight? (article) | Khan Academy">
            <a:extLst>
              <a:ext uri="{FF2B5EF4-FFF2-40B4-BE49-F238E27FC236}">
                <a16:creationId xmlns:a16="http://schemas.microsoft.com/office/drawing/2014/main" id="{FD2AF858-477A-DB5E-61C7-C6CA76DD10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8259" y="3749675"/>
            <a:ext cx="4876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168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263A8-BFBD-157D-6F5A-06922F8E0948}"/>
              </a:ext>
            </a:extLst>
          </p:cNvPr>
          <p:cNvSpPr>
            <a:spLocks noGrp="1"/>
          </p:cNvSpPr>
          <p:nvPr>
            <p:ph type="title"/>
          </p:nvPr>
        </p:nvSpPr>
        <p:spPr/>
        <p:txBody>
          <a:bodyPr/>
          <a:lstStyle/>
          <a:p>
            <a:r>
              <a:rPr lang="en-US" dirty="0"/>
              <a:t>Normal Force </a:t>
            </a:r>
          </a:p>
        </p:txBody>
      </p:sp>
      <p:sp>
        <p:nvSpPr>
          <p:cNvPr id="3" name="Content Placeholder 2">
            <a:extLst>
              <a:ext uri="{FF2B5EF4-FFF2-40B4-BE49-F238E27FC236}">
                <a16:creationId xmlns:a16="http://schemas.microsoft.com/office/drawing/2014/main" id="{AF595DAA-F624-8694-23C4-B3670B8669DF}"/>
              </a:ext>
            </a:extLst>
          </p:cNvPr>
          <p:cNvSpPr>
            <a:spLocks noGrp="1"/>
          </p:cNvSpPr>
          <p:nvPr>
            <p:ph idx="1"/>
          </p:nvPr>
        </p:nvSpPr>
        <p:spPr>
          <a:xfrm>
            <a:off x="838200" y="1825625"/>
            <a:ext cx="6477000" cy="3965575"/>
          </a:xfrm>
        </p:spPr>
        <p:txBody>
          <a:bodyPr>
            <a:normAutofit fontScale="92500"/>
          </a:bodyPr>
          <a:lstStyle/>
          <a:p>
            <a:r>
              <a:rPr lang="en-US" dirty="0"/>
              <a:t> Newton’s </a:t>
            </a:r>
            <a:r>
              <a:rPr lang="en-US" u="sng" dirty="0"/>
              <a:t>third law of motion states that for every force there is an opposite equal force. </a:t>
            </a:r>
          </a:p>
          <a:p>
            <a:r>
              <a:rPr lang="en-US" dirty="0"/>
              <a:t>A pencil sitting on a table is acted on by gravity. This force in the downward direction is equal to its weight. Because of gravity, the pencil is pushing down on the table. </a:t>
            </a:r>
            <a:r>
              <a:rPr lang="en-US" dirty="0">
                <a:solidFill>
                  <a:srgbClr val="FF0000"/>
                </a:solidFill>
              </a:rPr>
              <a:t>The table pushes up on the pencil with an equal but opposite force.</a:t>
            </a:r>
          </a:p>
          <a:p>
            <a:r>
              <a:rPr lang="en-US" dirty="0">
                <a:solidFill>
                  <a:srgbClr val="FF0000"/>
                </a:solidFill>
              </a:rPr>
              <a:t> </a:t>
            </a:r>
            <a:r>
              <a:rPr lang="en-US" dirty="0"/>
              <a:t>The force of the table on the pencil is called the </a:t>
            </a:r>
            <a:r>
              <a:rPr lang="en-US" b="1" u="sng" dirty="0">
                <a:solidFill>
                  <a:srgbClr val="FF0000"/>
                </a:solidFill>
              </a:rPr>
              <a:t>normal force</a:t>
            </a:r>
            <a:r>
              <a:rPr lang="en-US" dirty="0"/>
              <a:t>.</a:t>
            </a:r>
          </a:p>
        </p:txBody>
      </p:sp>
      <p:pic>
        <p:nvPicPr>
          <p:cNvPr id="7170" name="Picture 2" descr="newtonian mechanics - How exactly is a normal force exerted, at the  molecular level? - Physics Stack Exchange">
            <a:extLst>
              <a:ext uri="{FF2B5EF4-FFF2-40B4-BE49-F238E27FC236}">
                <a16:creationId xmlns:a16="http://schemas.microsoft.com/office/drawing/2014/main" id="{0D994E5D-D67F-37B7-A68D-35439AE7CA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9140" y="1495425"/>
            <a:ext cx="3695700" cy="38671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FDADEA0F-B31C-9049-468D-BB8C68EBEA57}"/>
                  </a:ext>
                </a:extLst>
              </p14:cNvPr>
              <p14:cNvContentPartPr/>
              <p14:nvPr/>
            </p14:nvContentPartPr>
            <p14:xfrm>
              <a:off x="4276080" y="280080"/>
              <a:ext cx="7356600" cy="5330880"/>
            </p14:xfrm>
          </p:contentPart>
        </mc:Choice>
        <mc:Fallback xmlns="">
          <p:pic>
            <p:nvPicPr>
              <p:cNvPr id="4" name="Ink 3">
                <a:extLst>
                  <a:ext uri="{FF2B5EF4-FFF2-40B4-BE49-F238E27FC236}">
                    <a16:creationId xmlns:a16="http://schemas.microsoft.com/office/drawing/2014/main" id="{FDADEA0F-B31C-9049-468D-BB8C68EBEA57}"/>
                  </a:ext>
                </a:extLst>
              </p:cNvPr>
              <p:cNvPicPr/>
              <p:nvPr/>
            </p:nvPicPr>
            <p:blipFill>
              <a:blip r:embed="rId4"/>
              <a:stretch>
                <a:fillRect/>
              </a:stretch>
            </p:blipFill>
            <p:spPr>
              <a:xfrm>
                <a:off x="4266720" y="270720"/>
                <a:ext cx="7375320" cy="5349600"/>
              </a:xfrm>
              <a:prstGeom prst="rect">
                <a:avLst/>
              </a:prstGeom>
            </p:spPr>
          </p:pic>
        </mc:Fallback>
      </mc:AlternateContent>
    </p:spTree>
    <p:extLst>
      <p:ext uri="{BB962C8B-B14F-4D97-AF65-F5344CB8AC3E}">
        <p14:creationId xmlns:p14="http://schemas.microsoft.com/office/powerpoint/2010/main" val="1911285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A3DF8-532B-1914-565D-4B0F1CF8566B}"/>
              </a:ext>
            </a:extLst>
          </p:cNvPr>
          <p:cNvSpPr>
            <a:spLocks noGrp="1"/>
          </p:cNvSpPr>
          <p:nvPr>
            <p:ph type="title"/>
          </p:nvPr>
        </p:nvSpPr>
        <p:spPr/>
        <p:txBody>
          <a:bodyPr/>
          <a:lstStyle/>
          <a:p>
            <a:r>
              <a:rPr lang="en-US" dirty="0"/>
              <a:t>Why are small objects not attracted to each other? </a:t>
            </a:r>
          </a:p>
        </p:txBody>
      </p:sp>
      <p:sp>
        <p:nvSpPr>
          <p:cNvPr id="3" name="Content Placeholder 2">
            <a:extLst>
              <a:ext uri="{FF2B5EF4-FFF2-40B4-BE49-F238E27FC236}">
                <a16:creationId xmlns:a16="http://schemas.microsoft.com/office/drawing/2014/main" id="{C3BC78DA-38EC-64A8-E84B-2C0CB4229BA2}"/>
              </a:ext>
            </a:extLst>
          </p:cNvPr>
          <p:cNvSpPr>
            <a:spLocks noGrp="1"/>
          </p:cNvSpPr>
          <p:nvPr>
            <p:ph idx="1"/>
          </p:nvPr>
        </p:nvSpPr>
        <p:spPr/>
        <p:txBody>
          <a:bodyPr/>
          <a:lstStyle/>
          <a:p>
            <a:r>
              <a:rPr lang="en-US" dirty="0"/>
              <a:t>Think about what would happen if you dropped a pencil and a book you were holding at the same time. Both the book and the pencil have mass so each has its own gravitational field. </a:t>
            </a:r>
          </a:p>
          <a:p>
            <a:r>
              <a:rPr lang="en-US" dirty="0"/>
              <a:t>Why wouldn’t the pencil and the book attract each other? Why would both fall to the ground instead? </a:t>
            </a:r>
          </a:p>
        </p:txBody>
      </p:sp>
    </p:spTree>
    <p:extLst>
      <p:ext uri="{BB962C8B-B14F-4D97-AF65-F5344CB8AC3E}">
        <p14:creationId xmlns:p14="http://schemas.microsoft.com/office/powerpoint/2010/main" val="510344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2E11-BE3A-F1E4-484A-05AB28F9970C}"/>
              </a:ext>
            </a:extLst>
          </p:cNvPr>
          <p:cNvSpPr>
            <a:spLocks noGrp="1"/>
          </p:cNvSpPr>
          <p:nvPr>
            <p:ph type="title"/>
          </p:nvPr>
        </p:nvSpPr>
        <p:spPr/>
        <p:txBody>
          <a:bodyPr/>
          <a:lstStyle/>
          <a:p>
            <a:r>
              <a:rPr lang="en-US" dirty="0"/>
              <a:t>Gravity of Small Objects </a:t>
            </a:r>
          </a:p>
        </p:txBody>
      </p:sp>
      <p:sp>
        <p:nvSpPr>
          <p:cNvPr id="3" name="Content Placeholder 2">
            <a:extLst>
              <a:ext uri="{FF2B5EF4-FFF2-40B4-BE49-F238E27FC236}">
                <a16:creationId xmlns:a16="http://schemas.microsoft.com/office/drawing/2014/main" id="{CEF59555-CEDF-C1F6-8832-029EB7019085}"/>
              </a:ext>
            </a:extLst>
          </p:cNvPr>
          <p:cNvSpPr>
            <a:spLocks noGrp="1"/>
          </p:cNvSpPr>
          <p:nvPr>
            <p:ph idx="1"/>
          </p:nvPr>
        </p:nvSpPr>
        <p:spPr/>
        <p:txBody>
          <a:bodyPr/>
          <a:lstStyle/>
          <a:p>
            <a:r>
              <a:rPr lang="en-US" dirty="0"/>
              <a:t>All objects have mass. Therefore, all objects have a gravitational field. The masses of the pencil and the book are extremely small compared to the mass of Earth. </a:t>
            </a:r>
          </a:p>
          <a:p>
            <a:r>
              <a:rPr lang="en-US" dirty="0"/>
              <a:t>That means their gravitational fields are also very small compared to Earth’s gravitational field. The pencil and the book pull on each other slightly but not enough to cause a change in motion.</a:t>
            </a:r>
          </a:p>
        </p:txBody>
      </p:sp>
      <p:pic>
        <p:nvPicPr>
          <p:cNvPr id="8194" name="Picture 2" descr="15.2 Contact forces | Forces | Siyavula">
            <a:extLst>
              <a:ext uri="{FF2B5EF4-FFF2-40B4-BE49-F238E27FC236}">
                <a16:creationId xmlns:a16="http://schemas.microsoft.com/office/drawing/2014/main" id="{B3080DFB-692B-3080-7C99-49A9313105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1933" y="4216676"/>
            <a:ext cx="47625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25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D399C-5184-C866-3193-E32DD83A1E59}"/>
              </a:ext>
            </a:extLst>
          </p:cNvPr>
          <p:cNvSpPr>
            <a:spLocks noGrp="1"/>
          </p:cNvSpPr>
          <p:nvPr>
            <p:ph type="title"/>
          </p:nvPr>
        </p:nvSpPr>
        <p:spPr>
          <a:xfrm>
            <a:off x="669388" y="1954774"/>
            <a:ext cx="10515600" cy="1325563"/>
          </a:xfrm>
        </p:spPr>
        <p:txBody>
          <a:bodyPr/>
          <a:lstStyle/>
          <a:p>
            <a:r>
              <a:rPr lang="en-US" dirty="0"/>
              <a:t>Inspire science lesson check </a:t>
            </a:r>
          </a:p>
        </p:txBody>
      </p:sp>
    </p:spTree>
    <p:extLst>
      <p:ext uri="{BB962C8B-B14F-4D97-AF65-F5344CB8AC3E}">
        <p14:creationId xmlns:p14="http://schemas.microsoft.com/office/powerpoint/2010/main" val="1580320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6C7F-DEB1-F558-5DC3-033FED6DB7D9}"/>
              </a:ext>
            </a:extLst>
          </p:cNvPr>
          <p:cNvSpPr>
            <a:spLocks noGrp="1"/>
          </p:cNvSpPr>
          <p:nvPr>
            <p:ph type="title"/>
          </p:nvPr>
        </p:nvSpPr>
        <p:spPr/>
        <p:txBody>
          <a:bodyPr/>
          <a:lstStyle/>
          <a:p>
            <a:r>
              <a:rPr lang="en-US" dirty="0"/>
              <a:t>How can you change an object’s motion without touching it? </a:t>
            </a:r>
          </a:p>
        </p:txBody>
      </p:sp>
      <p:sp>
        <p:nvSpPr>
          <p:cNvPr id="3" name="Content Placeholder 2">
            <a:extLst>
              <a:ext uri="{FF2B5EF4-FFF2-40B4-BE49-F238E27FC236}">
                <a16:creationId xmlns:a16="http://schemas.microsoft.com/office/drawing/2014/main" id="{C0DC5586-27D2-0106-AD1D-419F023DC046}"/>
              </a:ext>
            </a:extLst>
          </p:cNvPr>
          <p:cNvSpPr>
            <a:spLocks noGrp="1"/>
          </p:cNvSpPr>
          <p:nvPr>
            <p:ph idx="1"/>
          </p:nvPr>
        </p:nvSpPr>
        <p:spPr/>
        <p:txBody>
          <a:bodyPr/>
          <a:lstStyle/>
          <a:p>
            <a:r>
              <a:rPr lang="en-US" dirty="0"/>
              <a:t>Noncontact Forces</a:t>
            </a:r>
          </a:p>
          <a:p>
            <a:r>
              <a:rPr lang="en-US" dirty="0"/>
              <a:t> When you drop an object, it falls toward the floor. This downward force occurs even though nothing is touching the object.</a:t>
            </a:r>
          </a:p>
          <a:p>
            <a:r>
              <a:rPr lang="en-US" dirty="0"/>
              <a:t> </a:t>
            </a:r>
            <a:r>
              <a:rPr lang="en-US" b="1" dirty="0"/>
              <a:t>A force that one object can apply to another object without touching it is a noncontact force.</a:t>
            </a:r>
            <a:r>
              <a:rPr lang="en-US" dirty="0"/>
              <a:t> </a:t>
            </a:r>
          </a:p>
          <a:p>
            <a:r>
              <a:rPr lang="en-US" dirty="0">
                <a:solidFill>
                  <a:srgbClr val="FF0000"/>
                </a:solidFill>
              </a:rPr>
              <a:t>Gravity</a:t>
            </a:r>
            <a:r>
              <a:rPr lang="en-US" dirty="0"/>
              <a:t>, which pulls on objects, is a noncontact force. The </a:t>
            </a:r>
            <a:r>
              <a:rPr lang="en-US" dirty="0">
                <a:solidFill>
                  <a:srgbClr val="FF0000"/>
                </a:solidFill>
              </a:rPr>
              <a:t>magnetic force, </a:t>
            </a:r>
            <a:r>
              <a:rPr lang="en-US" dirty="0"/>
              <a:t>which attracts certain metals to magnets, is also a noncontact force. The </a:t>
            </a:r>
            <a:r>
              <a:rPr lang="en-US" dirty="0">
                <a:solidFill>
                  <a:srgbClr val="FF0000"/>
                </a:solidFill>
              </a:rPr>
              <a:t>electric force </a:t>
            </a:r>
            <a:r>
              <a:rPr lang="en-US" dirty="0"/>
              <a:t>is another noncontact force.</a:t>
            </a:r>
          </a:p>
        </p:txBody>
      </p:sp>
    </p:spTree>
    <p:extLst>
      <p:ext uri="{BB962C8B-B14F-4D97-AF65-F5344CB8AC3E}">
        <p14:creationId xmlns:p14="http://schemas.microsoft.com/office/powerpoint/2010/main" val="2330313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tact and Non Contact Forces - GeeksforGeeks">
            <a:extLst>
              <a:ext uri="{FF2B5EF4-FFF2-40B4-BE49-F238E27FC236}">
                <a16:creationId xmlns:a16="http://schemas.microsoft.com/office/drawing/2014/main" id="{9A18E01C-5FE4-7FCC-A267-92E7598957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81231" y="643467"/>
            <a:ext cx="8229538" cy="5571065"/>
          </a:xfrm>
          <a:prstGeom prst="rect">
            <a:avLst/>
          </a:prstGeom>
          <a:noFill/>
          <a:ln>
            <a:no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D6C030F5-7756-11A5-BD75-DB732460EAD2}"/>
                  </a:ext>
                </a:extLst>
              </p14:cNvPr>
              <p14:cNvContentPartPr/>
              <p14:nvPr/>
            </p14:nvContentPartPr>
            <p14:xfrm>
              <a:off x="1780200" y="137160"/>
              <a:ext cx="9845640" cy="5064120"/>
            </p14:xfrm>
          </p:contentPart>
        </mc:Choice>
        <mc:Fallback xmlns="">
          <p:pic>
            <p:nvPicPr>
              <p:cNvPr id="2" name="Ink 1">
                <a:extLst>
                  <a:ext uri="{FF2B5EF4-FFF2-40B4-BE49-F238E27FC236}">
                    <a16:creationId xmlns:a16="http://schemas.microsoft.com/office/drawing/2014/main" id="{D6C030F5-7756-11A5-BD75-DB732460EAD2}"/>
                  </a:ext>
                </a:extLst>
              </p:cNvPr>
              <p:cNvPicPr/>
              <p:nvPr/>
            </p:nvPicPr>
            <p:blipFill>
              <a:blip r:embed="rId4"/>
              <a:stretch>
                <a:fillRect/>
              </a:stretch>
            </p:blipFill>
            <p:spPr>
              <a:xfrm>
                <a:off x="1770840" y="127800"/>
                <a:ext cx="9864360" cy="5082840"/>
              </a:xfrm>
              <a:prstGeom prst="rect">
                <a:avLst/>
              </a:prstGeom>
            </p:spPr>
          </p:pic>
        </mc:Fallback>
      </mc:AlternateContent>
    </p:spTree>
    <p:extLst>
      <p:ext uri="{BB962C8B-B14F-4D97-AF65-F5344CB8AC3E}">
        <p14:creationId xmlns:p14="http://schemas.microsoft.com/office/powerpoint/2010/main" val="2924411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62AEE-51D7-A536-8465-B5D4D68200C5}"/>
              </a:ext>
            </a:extLst>
          </p:cNvPr>
          <p:cNvSpPr>
            <a:spLocks noGrp="1"/>
          </p:cNvSpPr>
          <p:nvPr>
            <p:ph type="title"/>
          </p:nvPr>
        </p:nvSpPr>
        <p:spPr/>
        <p:txBody>
          <a:bodyPr/>
          <a:lstStyle/>
          <a:p>
            <a:endParaRPr lang="en-US"/>
          </a:p>
        </p:txBody>
      </p:sp>
      <p:pic>
        <p:nvPicPr>
          <p:cNvPr id="4" name="What are NON-CONTACT Forces_ - Part 1 _ Physics _ Don't Memorise">
            <a:hlinkClick r:id="" action="ppaction://media"/>
            <a:extLst>
              <a:ext uri="{FF2B5EF4-FFF2-40B4-BE49-F238E27FC236}">
                <a16:creationId xmlns:a16="http://schemas.microsoft.com/office/drawing/2014/main" id="{E3014D55-56F2-5BF1-25F2-66907A207A8E}"/>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224088" y="168275"/>
            <a:ext cx="7542212" cy="5656263"/>
          </a:xfrm>
        </p:spPr>
      </p:pic>
    </p:spTree>
    <p:extLst>
      <p:ext uri="{BB962C8B-B14F-4D97-AF65-F5344CB8AC3E}">
        <p14:creationId xmlns:p14="http://schemas.microsoft.com/office/powerpoint/2010/main" val="38015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4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F10D9-7B3C-9276-3CCC-670005076EEF}"/>
              </a:ext>
            </a:extLst>
          </p:cNvPr>
          <p:cNvSpPr>
            <a:spLocks noGrp="1"/>
          </p:cNvSpPr>
          <p:nvPr>
            <p:ph type="title"/>
          </p:nvPr>
        </p:nvSpPr>
        <p:spPr/>
        <p:txBody>
          <a:bodyPr/>
          <a:lstStyle/>
          <a:p>
            <a:r>
              <a:rPr lang="en-US" dirty="0"/>
              <a:t>What pulls things down? </a:t>
            </a:r>
          </a:p>
        </p:txBody>
      </p:sp>
      <p:sp>
        <p:nvSpPr>
          <p:cNvPr id="3" name="Content Placeholder 2">
            <a:extLst>
              <a:ext uri="{FF2B5EF4-FFF2-40B4-BE49-F238E27FC236}">
                <a16:creationId xmlns:a16="http://schemas.microsoft.com/office/drawing/2014/main" id="{8156CF6E-CAFC-49F7-158D-95DE4C44FFA5}"/>
              </a:ext>
            </a:extLst>
          </p:cNvPr>
          <p:cNvSpPr>
            <a:spLocks noGrp="1"/>
          </p:cNvSpPr>
          <p:nvPr>
            <p:ph idx="1"/>
          </p:nvPr>
        </p:nvSpPr>
        <p:spPr/>
        <p:txBody>
          <a:bodyPr>
            <a:normAutofit fontScale="85000" lnSpcReduction="20000"/>
          </a:bodyPr>
          <a:lstStyle/>
          <a:p>
            <a:r>
              <a:rPr lang="en-US" dirty="0"/>
              <a:t>Gravitational Force </a:t>
            </a:r>
          </a:p>
          <a:p>
            <a:r>
              <a:rPr lang="en-US" dirty="0"/>
              <a:t>Objects fall to the ground because Earth exerts an attractive force on them. You also exert an attractive force on objects. </a:t>
            </a:r>
          </a:p>
          <a:p>
            <a:r>
              <a:rPr lang="en-US" dirty="0">
                <a:solidFill>
                  <a:srgbClr val="FF0000"/>
                </a:solidFill>
              </a:rPr>
              <a:t>Gravity</a:t>
            </a:r>
            <a:r>
              <a:rPr lang="en-US" dirty="0"/>
              <a:t> is an </a:t>
            </a:r>
            <a:r>
              <a:rPr lang="en-US" b="1" u="sng" dirty="0"/>
              <a:t>attractive force that exists between all objects that have mass</a:t>
            </a:r>
            <a:r>
              <a:rPr lang="en-US" dirty="0"/>
              <a:t>. </a:t>
            </a:r>
          </a:p>
          <a:p>
            <a:r>
              <a:rPr lang="en-US" b="1" dirty="0"/>
              <a:t>Mass</a:t>
            </a:r>
            <a:r>
              <a:rPr lang="en-US" dirty="0"/>
              <a:t> is the </a:t>
            </a:r>
            <a:r>
              <a:rPr lang="en-US" u="sng" dirty="0"/>
              <a:t>amount of matter in an object</a:t>
            </a:r>
            <a:r>
              <a:rPr lang="en-US" dirty="0"/>
              <a:t>. Mass is often measured in </a:t>
            </a:r>
            <a:r>
              <a:rPr lang="en-US" b="1" dirty="0"/>
              <a:t>kilograms (kg). </a:t>
            </a:r>
          </a:p>
          <a:p>
            <a:r>
              <a:rPr lang="en-US" dirty="0"/>
              <a:t>An object </a:t>
            </a:r>
            <a:r>
              <a:rPr lang="en-US" dirty="0">
                <a:solidFill>
                  <a:srgbClr val="FF0000"/>
                </a:solidFill>
              </a:rPr>
              <a:t>does not have to be touching Earth for gravity to act on it</a:t>
            </a:r>
            <a:r>
              <a:rPr lang="en-US" dirty="0"/>
              <a:t>.</a:t>
            </a:r>
          </a:p>
          <a:p>
            <a:r>
              <a:rPr lang="en-US" dirty="0"/>
              <a:t> The force of gravity is exerted through space as a field. </a:t>
            </a:r>
          </a:p>
          <a:p>
            <a:r>
              <a:rPr lang="en-US" dirty="0"/>
              <a:t>A </a:t>
            </a:r>
            <a:r>
              <a:rPr lang="en-US" b="1" dirty="0"/>
              <a:t>field</a:t>
            </a:r>
            <a:r>
              <a:rPr lang="en-US" dirty="0"/>
              <a:t> is </a:t>
            </a:r>
            <a:r>
              <a:rPr lang="en-US" u="sng" dirty="0"/>
              <a:t>a region of space that has a physical quantity (such as a force) at every point.</a:t>
            </a:r>
            <a:r>
              <a:rPr lang="en-US" dirty="0"/>
              <a:t> </a:t>
            </a:r>
          </a:p>
          <a:p>
            <a:r>
              <a:rPr lang="en-US" dirty="0"/>
              <a:t>The gravitational field of Earth surrounds Earth at all points. Smaller objects are surrounded by smaller gravitational fields</a:t>
            </a:r>
          </a:p>
        </p:txBody>
      </p:sp>
    </p:spTree>
    <p:extLst>
      <p:ext uri="{BB962C8B-B14F-4D97-AF65-F5344CB8AC3E}">
        <p14:creationId xmlns:p14="http://schemas.microsoft.com/office/powerpoint/2010/main" val="3802095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08C4E-5CAB-FA0D-839F-EFE7DC1F7ACA}"/>
              </a:ext>
            </a:extLst>
          </p:cNvPr>
          <p:cNvSpPr>
            <a:spLocks noGrp="1"/>
          </p:cNvSpPr>
          <p:nvPr>
            <p:ph type="title"/>
          </p:nvPr>
        </p:nvSpPr>
        <p:spPr/>
        <p:txBody>
          <a:bodyPr/>
          <a:lstStyle/>
          <a:p>
            <a:r>
              <a:rPr lang="en-US" dirty="0"/>
              <a:t>What factors affect the strength of a gravitational force? </a:t>
            </a:r>
          </a:p>
        </p:txBody>
      </p:sp>
      <p:sp>
        <p:nvSpPr>
          <p:cNvPr id="3" name="Content Placeholder 2">
            <a:extLst>
              <a:ext uri="{FF2B5EF4-FFF2-40B4-BE49-F238E27FC236}">
                <a16:creationId xmlns:a16="http://schemas.microsoft.com/office/drawing/2014/main" id="{52E0809E-7C2E-FFDA-A730-7880F84FCBC6}"/>
              </a:ext>
            </a:extLst>
          </p:cNvPr>
          <p:cNvSpPr>
            <a:spLocks noGrp="1"/>
          </p:cNvSpPr>
          <p:nvPr>
            <p:ph idx="1"/>
          </p:nvPr>
        </p:nvSpPr>
        <p:spPr/>
        <p:txBody>
          <a:bodyPr/>
          <a:lstStyle/>
          <a:p>
            <a:r>
              <a:rPr lang="en-US" dirty="0"/>
              <a:t>Gravitational Force and Mass </a:t>
            </a:r>
          </a:p>
          <a:p>
            <a:r>
              <a:rPr lang="en-US" dirty="0"/>
              <a:t>When the mass of one or both objects increases, the gravitational force between them also increases. Each object exerts the same attraction on the other object. </a:t>
            </a:r>
          </a:p>
        </p:txBody>
      </p:sp>
      <p:pic>
        <p:nvPicPr>
          <p:cNvPr id="2050" name="Picture 2" descr="Gravity: A Force of Attraction">
            <a:extLst>
              <a:ext uri="{FF2B5EF4-FFF2-40B4-BE49-F238E27FC236}">
                <a16:creationId xmlns:a16="http://schemas.microsoft.com/office/drawing/2014/main" id="{949D9197-5A2B-E092-542D-B2C30B74F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5635" y="3978007"/>
            <a:ext cx="6057276" cy="2879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262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08C4E-5CAB-FA0D-839F-EFE7DC1F7ACA}"/>
              </a:ext>
            </a:extLst>
          </p:cNvPr>
          <p:cNvSpPr>
            <a:spLocks noGrp="1"/>
          </p:cNvSpPr>
          <p:nvPr>
            <p:ph type="title"/>
          </p:nvPr>
        </p:nvSpPr>
        <p:spPr/>
        <p:txBody>
          <a:bodyPr/>
          <a:lstStyle/>
          <a:p>
            <a:r>
              <a:rPr lang="en-US" dirty="0"/>
              <a:t>What factors affect the strength of a gravitational force? </a:t>
            </a:r>
          </a:p>
        </p:txBody>
      </p:sp>
      <p:sp>
        <p:nvSpPr>
          <p:cNvPr id="3" name="Content Placeholder 2">
            <a:extLst>
              <a:ext uri="{FF2B5EF4-FFF2-40B4-BE49-F238E27FC236}">
                <a16:creationId xmlns:a16="http://schemas.microsoft.com/office/drawing/2014/main" id="{52E0809E-7C2E-FFDA-A730-7880F84FCBC6}"/>
              </a:ext>
            </a:extLst>
          </p:cNvPr>
          <p:cNvSpPr>
            <a:spLocks noGrp="1"/>
          </p:cNvSpPr>
          <p:nvPr>
            <p:ph idx="1"/>
          </p:nvPr>
        </p:nvSpPr>
        <p:spPr>
          <a:xfrm>
            <a:off x="838200" y="1825625"/>
            <a:ext cx="4901418" cy="4351338"/>
          </a:xfrm>
        </p:spPr>
        <p:txBody>
          <a:bodyPr>
            <a:normAutofit fontScale="92500" lnSpcReduction="10000"/>
          </a:bodyPr>
          <a:lstStyle/>
          <a:p>
            <a:r>
              <a:rPr lang="en-US" dirty="0"/>
              <a:t>Gravitational Force and Distance </a:t>
            </a:r>
          </a:p>
          <a:p>
            <a:r>
              <a:rPr lang="en-US" dirty="0"/>
              <a:t>The attraction between objects decreases as the distance between the objects increases. For example, if your mass is 45 kg, the gravitational force between you and Earth is about 440 N.</a:t>
            </a:r>
          </a:p>
          <a:p>
            <a:r>
              <a:rPr lang="en-US" dirty="0"/>
              <a:t> On the Moon, about 384,000 km away, the gravitational force between you and Earth would only be about 0.12 N.</a:t>
            </a:r>
          </a:p>
        </p:txBody>
      </p:sp>
      <p:pic>
        <p:nvPicPr>
          <p:cNvPr id="3074" name="Picture 2" descr="ASYNC Newton's Universal Law of Gravitation - Quizizz">
            <a:extLst>
              <a:ext uri="{FF2B5EF4-FFF2-40B4-BE49-F238E27FC236}">
                <a16:creationId xmlns:a16="http://schemas.microsoft.com/office/drawing/2014/main" id="{3EA35634-E9A5-E47E-9B36-FADC67A2A2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303" b="23857"/>
          <a:stretch/>
        </p:blipFill>
        <p:spPr bwMode="auto">
          <a:xfrm>
            <a:off x="5870917" y="2195807"/>
            <a:ext cx="6013760" cy="281229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88E943F-9CB2-0644-3667-DA28559AB6B5}"/>
                  </a:ext>
                </a:extLst>
              </p14:cNvPr>
              <p14:cNvContentPartPr/>
              <p14:nvPr/>
            </p14:nvContentPartPr>
            <p14:xfrm>
              <a:off x="1243080" y="2292120"/>
              <a:ext cx="4241520" cy="915120"/>
            </p14:xfrm>
          </p:contentPart>
        </mc:Choice>
        <mc:Fallback xmlns="">
          <p:pic>
            <p:nvPicPr>
              <p:cNvPr id="4" name="Ink 3">
                <a:extLst>
                  <a:ext uri="{FF2B5EF4-FFF2-40B4-BE49-F238E27FC236}">
                    <a16:creationId xmlns:a16="http://schemas.microsoft.com/office/drawing/2014/main" id="{888E943F-9CB2-0644-3667-DA28559AB6B5}"/>
                  </a:ext>
                </a:extLst>
              </p:cNvPr>
              <p:cNvPicPr/>
              <p:nvPr/>
            </p:nvPicPr>
            <p:blipFill>
              <a:blip r:embed="rId4"/>
              <a:stretch>
                <a:fillRect/>
              </a:stretch>
            </p:blipFill>
            <p:spPr>
              <a:xfrm>
                <a:off x="1233720" y="2282760"/>
                <a:ext cx="4260240" cy="933840"/>
              </a:xfrm>
              <a:prstGeom prst="rect">
                <a:avLst/>
              </a:prstGeom>
            </p:spPr>
          </p:pic>
        </mc:Fallback>
      </mc:AlternateContent>
    </p:spTree>
    <p:extLst>
      <p:ext uri="{BB962C8B-B14F-4D97-AF65-F5344CB8AC3E}">
        <p14:creationId xmlns:p14="http://schemas.microsoft.com/office/powerpoint/2010/main" val="1696699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D940-FEF5-258B-6F96-B58C91912767}"/>
              </a:ext>
            </a:extLst>
          </p:cNvPr>
          <p:cNvSpPr>
            <a:spLocks noGrp="1"/>
          </p:cNvSpPr>
          <p:nvPr>
            <p:ph type="title"/>
          </p:nvPr>
        </p:nvSpPr>
        <p:spPr/>
        <p:txBody>
          <a:bodyPr/>
          <a:lstStyle/>
          <a:p>
            <a:r>
              <a:rPr lang="en-US" dirty="0"/>
              <a:t>Factors affect gravitational force </a:t>
            </a:r>
          </a:p>
        </p:txBody>
      </p:sp>
      <p:sp>
        <p:nvSpPr>
          <p:cNvPr id="3" name="Content Placeholder 2">
            <a:extLst>
              <a:ext uri="{FF2B5EF4-FFF2-40B4-BE49-F238E27FC236}">
                <a16:creationId xmlns:a16="http://schemas.microsoft.com/office/drawing/2014/main" id="{7A418C2B-EE53-6A15-C850-0F541C04BCF4}"/>
              </a:ext>
            </a:extLst>
          </p:cNvPr>
          <p:cNvSpPr>
            <a:spLocks noGrp="1"/>
          </p:cNvSpPr>
          <p:nvPr>
            <p:ph idx="1"/>
          </p:nvPr>
        </p:nvSpPr>
        <p:spPr>
          <a:xfrm>
            <a:off x="838200" y="1785868"/>
            <a:ext cx="10515600" cy="4351338"/>
          </a:xfrm>
        </p:spPr>
        <p:txBody>
          <a:bodyPr/>
          <a:lstStyle/>
          <a:p>
            <a:r>
              <a:rPr lang="en-US" dirty="0"/>
              <a:t>1- mass </a:t>
            </a:r>
          </a:p>
          <a:p>
            <a:r>
              <a:rPr lang="en-US" dirty="0"/>
              <a:t>As mass </a:t>
            </a:r>
            <a:r>
              <a:rPr lang="en-US" dirty="0">
                <a:highlight>
                  <a:srgbClr val="FFFF00"/>
                </a:highlight>
              </a:rPr>
              <a:t>increases</a:t>
            </a:r>
            <a:r>
              <a:rPr lang="en-US" dirty="0"/>
              <a:t> gravitational force </a:t>
            </a:r>
            <a:r>
              <a:rPr lang="en-US" dirty="0">
                <a:highlight>
                  <a:srgbClr val="FFFF00"/>
                </a:highlight>
              </a:rPr>
              <a:t>increases</a:t>
            </a:r>
            <a:r>
              <a:rPr lang="en-US" dirty="0"/>
              <a:t> ( </a:t>
            </a:r>
            <a:r>
              <a:rPr lang="en-US" dirty="0">
                <a:highlight>
                  <a:srgbClr val="FFFF00"/>
                </a:highlight>
              </a:rPr>
              <a:t>direct</a:t>
            </a:r>
            <a:r>
              <a:rPr lang="en-US" dirty="0"/>
              <a:t> relationship) </a:t>
            </a:r>
          </a:p>
          <a:p>
            <a:endParaRPr lang="en-US" dirty="0"/>
          </a:p>
          <a:p>
            <a:r>
              <a:rPr lang="en-US" dirty="0"/>
              <a:t>2- distance </a:t>
            </a:r>
          </a:p>
          <a:p>
            <a:r>
              <a:rPr lang="en-US" dirty="0"/>
              <a:t>As distance </a:t>
            </a:r>
            <a:r>
              <a:rPr lang="en-US" dirty="0">
                <a:highlight>
                  <a:srgbClr val="00FF00"/>
                </a:highlight>
              </a:rPr>
              <a:t>increases</a:t>
            </a:r>
            <a:r>
              <a:rPr lang="en-US" dirty="0"/>
              <a:t> , gravitational force </a:t>
            </a:r>
            <a:r>
              <a:rPr lang="en-US" dirty="0">
                <a:highlight>
                  <a:srgbClr val="00FF00"/>
                </a:highlight>
              </a:rPr>
              <a:t>decreases</a:t>
            </a:r>
            <a:r>
              <a:rPr lang="en-US" dirty="0"/>
              <a:t> ( </a:t>
            </a:r>
            <a:r>
              <a:rPr lang="en-US" dirty="0">
                <a:highlight>
                  <a:srgbClr val="00FF00"/>
                </a:highlight>
              </a:rPr>
              <a:t>inverse</a:t>
            </a:r>
            <a:r>
              <a:rPr lang="en-US" dirty="0"/>
              <a:t> relationship)</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A7CC54DB-65D0-FBEE-84E6-1C35161BCDE5}"/>
                  </a:ext>
                </a:extLst>
              </p14:cNvPr>
              <p14:cNvContentPartPr/>
              <p14:nvPr/>
            </p14:nvContentPartPr>
            <p14:xfrm>
              <a:off x="3007080" y="2005560"/>
              <a:ext cx="4919400" cy="1977120"/>
            </p14:xfrm>
          </p:contentPart>
        </mc:Choice>
        <mc:Fallback xmlns="">
          <p:pic>
            <p:nvPicPr>
              <p:cNvPr id="4" name="Ink 3">
                <a:extLst>
                  <a:ext uri="{FF2B5EF4-FFF2-40B4-BE49-F238E27FC236}">
                    <a16:creationId xmlns:a16="http://schemas.microsoft.com/office/drawing/2014/main" id="{A7CC54DB-65D0-FBEE-84E6-1C35161BCDE5}"/>
                  </a:ext>
                </a:extLst>
              </p:cNvPr>
              <p:cNvPicPr/>
              <p:nvPr/>
            </p:nvPicPr>
            <p:blipFill>
              <a:blip r:embed="rId3"/>
              <a:stretch>
                <a:fillRect/>
              </a:stretch>
            </p:blipFill>
            <p:spPr>
              <a:xfrm>
                <a:off x="2997720" y="1996200"/>
                <a:ext cx="4938120" cy="1995840"/>
              </a:xfrm>
              <a:prstGeom prst="rect">
                <a:avLst/>
              </a:prstGeom>
            </p:spPr>
          </p:pic>
        </mc:Fallback>
      </mc:AlternateContent>
    </p:spTree>
    <p:extLst>
      <p:ext uri="{BB962C8B-B14F-4D97-AF65-F5344CB8AC3E}">
        <p14:creationId xmlns:p14="http://schemas.microsoft.com/office/powerpoint/2010/main" val="3894217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3068F-EDFA-933B-DD9D-6240294E148B}"/>
              </a:ext>
            </a:extLst>
          </p:cNvPr>
          <p:cNvSpPr>
            <a:spLocks noGrp="1"/>
          </p:cNvSpPr>
          <p:nvPr>
            <p:ph idx="1"/>
          </p:nvPr>
        </p:nvSpPr>
        <p:spPr>
          <a:xfrm>
            <a:off x="388034" y="505618"/>
            <a:ext cx="11583572" cy="6092130"/>
          </a:xfrm>
        </p:spPr>
        <p:txBody>
          <a:bodyPr>
            <a:normAutofit/>
          </a:bodyPr>
          <a:lstStyle/>
          <a:p>
            <a:r>
              <a:rPr lang="en-US" sz="3600" u="sng" dirty="0"/>
              <a:t>Everything in our solar system is held in orbit by the gravitational force created by the Sun</a:t>
            </a:r>
            <a:r>
              <a:rPr lang="en-US" sz="3600" dirty="0"/>
              <a:t>. Earth travels around the Sun due to the </a:t>
            </a:r>
            <a:r>
              <a:rPr lang="en-US" sz="3600" dirty="0">
                <a:solidFill>
                  <a:srgbClr val="FF0000"/>
                </a:solidFill>
              </a:rPr>
              <a:t>gravitational force </a:t>
            </a:r>
            <a:r>
              <a:rPr lang="en-US" sz="3600" dirty="0"/>
              <a:t>between the Sun and Earth. If this force </a:t>
            </a:r>
            <a:r>
              <a:rPr lang="en-US" sz="3600" dirty="0">
                <a:solidFill>
                  <a:srgbClr val="FF0000"/>
                </a:solidFill>
              </a:rPr>
              <a:t>disappeared</a:t>
            </a:r>
            <a:r>
              <a:rPr lang="en-US" sz="3600" dirty="0"/>
              <a:t>, Earth would break away from its orbit and continue traveling in </a:t>
            </a:r>
            <a:r>
              <a:rPr lang="en-US" sz="3600" dirty="0">
                <a:solidFill>
                  <a:srgbClr val="FF0000"/>
                </a:solidFill>
              </a:rPr>
              <a:t>a straight line into space</a:t>
            </a:r>
          </a:p>
        </p:txBody>
      </p:sp>
      <p:pic>
        <p:nvPicPr>
          <p:cNvPr id="5" name="Picture 4">
            <a:extLst>
              <a:ext uri="{FF2B5EF4-FFF2-40B4-BE49-F238E27FC236}">
                <a16:creationId xmlns:a16="http://schemas.microsoft.com/office/drawing/2014/main" id="{7C6D6DCD-2EF0-DE29-E2AA-3005A891EF11}"/>
              </a:ext>
            </a:extLst>
          </p:cNvPr>
          <p:cNvPicPr>
            <a:picLocks noChangeAspect="1"/>
          </p:cNvPicPr>
          <p:nvPr/>
        </p:nvPicPr>
        <p:blipFill>
          <a:blip r:embed="rId2"/>
          <a:stretch>
            <a:fillRect/>
          </a:stretch>
        </p:blipFill>
        <p:spPr>
          <a:xfrm>
            <a:off x="2401361" y="3276381"/>
            <a:ext cx="8979402" cy="2887710"/>
          </a:xfrm>
          <a:prstGeom prst="rect">
            <a:avLst/>
          </a:prstGeom>
        </p:spPr>
      </p:pic>
    </p:spTree>
    <p:extLst>
      <p:ext uri="{BB962C8B-B14F-4D97-AF65-F5344CB8AC3E}">
        <p14:creationId xmlns:p14="http://schemas.microsoft.com/office/powerpoint/2010/main" val="1963214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TotalTime>
  <Words>851</Words>
  <Application>Microsoft Macintosh PowerPoint</Application>
  <PresentationFormat>Widescreen</PresentationFormat>
  <Paragraphs>53</Paragraphs>
  <Slides>18</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U1 M1 L4 Gravitational Force  </vt:lpstr>
      <vt:lpstr>How can you change an object’s motion without touching it? </vt:lpstr>
      <vt:lpstr>PowerPoint Presentation</vt:lpstr>
      <vt:lpstr>PowerPoint Presentation</vt:lpstr>
      <vt:lpstr>What pulls things down? </vt:lpstr>
      <vt:lpstr>What factors affect the strength of a gravitational force? </vt:lpstr>
      <vt:lpstr>What factors affect the strength of a gravitational force? </vt:lpstr>
      <vt:lpstr>Factors affect gravitational force </vt:lpstr>
      <vt:lpstr>PowerPoint Presentation</vt:lpstr>
      <vt:lpstr>How can the force of gravity be measured? </vt:lpstr>
      <vt:lpstr>Gravitational Acceleration </vt:lpstr>
      <vt:lpstr>PowerPoint Presentation</vt:lpstr>
      <vt:lpstr>PowerPoint Presentation</vt:lpstr>
      <vt:lpstr>Weight</vt:lpstr>
      <vt:lpstr>Normal Force </vt:lpstr>
      <vt:lpstr>Why are small objects not attracted to each other? </vt:lpstr>
      <vt:lpstr>Gravity of Small Objects </vt:lpstr>
      <vt:lpstr>Inspire science lesson check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U1 M1 L4 </dc:title>
  <dc:creator>Eman  Hamdan  Mohammad  Alzaghal</dc:creator>
  <cp:lastModifiedBy>Ahmed Yehia</cp:lastModifiedBy>
  <cp:revision>14</cp:revision>
  <dcterms:created xsi:type="dcterms:W3CDTF">2022-05-09T17:21:54Z</dcterms:created>
  <dcterms:modified xsi:type="dcterms:W3CDTF">2023-04-10T10:05:02Z</dcterms:modified>
</cp:coreProperties>
</file>